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2.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notesSlides/notesSlide3.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handoutMasterIdLst>
    <p:handoutMasterId r:id="rId24"/>
  </p:handoutMasterIdLst>
  <p:sldIdLst>
    <p:sldId id="256" r:id="rId2"/>
    <p:sldId id="380" r:id="rId3"/>
    <p:sldId id="386" r:id="rId4"/>
    <p:sldId id="404" r:id="rId5"/>
    <p:sldId id="410" r:id="rId6"/>
    <p:sldId id="402" r:id="rId7"/>
    <p:sldId id="397" r:id="rId8"/>
    <p:sldId id="403" r:id="rId9"/>
    <p:sldId id="412" r:id="rId10"/>
    <p:sldId id="420" r:id="rId11"/>
    <p:sldId id="421" r:id="rId12"/>
    <p:sldId id="422" r:id="rId13"/>
    <p:sldId id="415" r:id="rId14"/>
    <p:sldId id="416" r:id="rId15"/>
    <p:sldId id="423" r:id="rId16"/>
    <p:sldId id="405" r:id="rId17"/>
    <p:sldId id="425" r:id="rId18"/>
    <p:sldId id="424" r:id="rId19"/>
    <p:sldId id="390" r:id="rId20"/>
    <p:sldId id="426" r:id="rId21"/>
    <p:sldId id="398" r:id="rId22"/>
  </p:sldIdLst>
  <p:sldSz cx="9144000" cy="6858000" type="screen4x3"/>
  <p:notesSz cx="6724650"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nzia Braghin" initials="CB" lastIdx="0" clrIdx="0">
    <p:extLst>
      <p:ext uri="{19B8F6BF-5375-455C-9EA6-DF929625EA0E}">
        <p15:presenceInfo xmlns:p15="http://schemas.microsoft.com/office/powerpoint/2012/main" userId="S-1-5-21-311958635-1773037021-720635935-26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75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Stile medio 3 - Colore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2" autoAdjust="0"/>
    <p:restoredTop sz="95343" autoAdjust="0"/>
  </p:normalViewPr>
  <p:slideViewPr>
    <p:cSldViewPr snapToGrid="0" snapToObjects="1">
      <p:cViewPr varScale="1">
        <p:scale>
          <a:sx n="84" d="100"/>
          <a:sy n="84" d="100"/>
        </p:scale>
        <p:origin x="1354"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747"/>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14015" cy="493713"/>
          </a:xfrm>
          <a:prstGeom prst="rect">
            <a:avLst/>
          </a:prstGeom>
        </p:spPr>
        <p:txBody>
          <a:bodyPr vert="horz" lIns="90754" tIns="45377" rIns="90754" bIns="45377" rtlCol="0"/>
          <a:lstStyle>
            <a:lvl1pPr algn="l">
              <a:defRPr sz="1200"/>
            </a:lvl1pPr>
          </a:lstStyle>
          <a:p>
            <a:endParaRPr lang="it-IT"/>
          </a:p>
        </p:txBody>
      </p:sp>
      <p:sp>
        <p:nvSpPr>
          <p:cNvPr id="3" name="Segnaposto data 2"/>
          <p:cNvSpPr>
            <a:spLocks noGrp="1"/>
          </p:cNvSpPr>
          <p:nvPr>
            <p:ph type="dt" sz="quarter" idx="1"/>
          </p:nvPr>
        </p:nvSpPr>
        <p:spPr>
          <a:xfrm>
            <a:off x="3809079" y="0"/>
            <a:ext cx="2914015" cy="493713"/>
          </a:xfrm>
          <a:prstGeom prst="rect">
            <a:avLst/>
          </a:prstGeom>
        </p:spPr>
        <p:txBody>
          <a:bodyPr vert="horz" lIns="90754" tIns="45377" rIns="90754" bIns="45377" rtlCol="0"/>
          <a:lstStyle>
            <a:lvl1pPr algn="r">
              <a:defRPr sz="1200"/>
            </a:lvl1pPr>
          </a:lstStyle>
          <a:p>
            <a:fld id="{0DA5CD83-1EF7-45F7-AF51-5C126EE94044}" type="datetimeFigureOut">
              <a:rPr lang="it-IT" smtClean="0"/>
              <a:pPr/>
              <a:t>08/09/2016</a:t>
            </a:fld>
            <a:endParaRPr lang="it-IT"/>
          </a:p>
        </p:txBody>
      </p:sp>
      <p:sp>
        <p:nvSpPr>
          <p:cNvPr id="4" name="Segnaposto piè di pagina 3"/>
          <p:cNvSpPr>
            <a:spLocks noGrp="1"/>
          </p:cNvSpPr>
          <p:nvPr>
            <p:ph type="ftr" sz="quarter" idx="2"/>
          </p:nvPr>
        </p:nvSpPr>
        <p:spPr>
          <a:xfrm>
            <a:off x="0" y="9378823"/>
            <a:ext cx="2914015" cy="493713"/>
          </a:xfrm>
          <a:prstGeom prst="rect">
            <a:avLst/>
          </a:prstGeom>
        </p:spPr>
        <p:txBody>
          <a:bodyPr vert="horz" lIns="90754" tIns="45377" rIns="90754" bIns="45377" rtlCol="0" anchor="b"/>
          <a:lstStyle>
            <a:lvl1pPr algn="l">
              <a:defRPr sz="1200"/>
            </a:lvl1pPr>
          </a:lstStyle>
          <a:p>
            <a:endParaRPr lang="it-IT"/>
          </a:p>
        </p:txBody>
      </p:sp>
      <p:sp>
        <p:nvSpPr>
          <p:cNvPr id="5" name="Segnaposto numero diapositiva 4"/>
          <p:cNvSpPr>
            <a:spLocks noGrp="1"/>
          </p:cNvSpPr>
          <p:nvPr>
            <p:ph type="sldNum" sz="quarter" idx="3"/>
          </p:nvPr>
        </p:nvSpPr>
        <p:spPr>
          <a:xfrm>
            <a:off x="3809079" y="9378823"/>
            <a:ext cx="2914015" cy="493713"/>
          </a:xfrm>
          <a:prstGeom prst="rect">
            <a:avLst/>
          </a:prstGeom>
        </p:spPr>
        <p:txBody>
          <a:bodyPr vert="horz" lIns="90754" tIns="45377" rIns="90754" bIns="45377" rtlCol="0" anchor="b"/>
          <a:lstStyle>
            <a:lvl1pPr algn="r">
              <a:defRPr sz="1200"/>
            </a:lvl1pPr>
          </a:lstStyle>
          <a:p>
            <a:fld id="{1D366AC6-4BD9-4E44-95E6-67440DF92900}" type="slidenum">
              <a:rPr lang="it-IT" smtClean="0"/>
              <a:pPr/>
              <a:t>‹N›</a:t>
            </a:fld>
            <a:endParaRPr lang="it-IT"/>
          </a:p>
        </p:txBody>
      </p:sp>
    </p:spTree>
    <p:extLst>
      <p:ext uri="{BB962C8B-B14F-4D97-AF65-F5344CB8AC3E}">
        <p14:creationId xmlns:p14="http://schemas.microsoft.com/office/powerpoint/2010/main" val="15580176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14015" cy="493713"/>
          </a:xfrm>
          <a:prstGeom prst="rect">
            <a:avLst/>
          </a:prstGeom>
        </p:spPr>
        <p:txBody>
          <a:bodyPr vert="horz" lIns="90754" tIns="45377" rIns="90754" bIns="45377" rtlCol="0"/>
          <a:lstStyle>
            <a:lvl1pPr algn="l">
              <a:defRPr sz="1200"/>
            </a:lvl1pPr>
          </a:lstStyle>
          <a:p>
            <a:endParaRPr lang="it-IT"/>
          </a:p>
        </p:txBody>
      </p:sp>
      <p:sp>
        <p:nvSpPr>
          <p:cNvPr id="3" name="Segnaposto data 2"/>
          <p:cNvSpPr>
            <a:spLocks noGrp="1"/>
          </p:cNvSpPr>
          <p:nvPr>
            <p:ph type="dt" idx="1"/>
          </p:nvPr>
        </p:nvSpPr>
        <p:spPr>
          <a:xfrm>
            <a:off x="3809079" y="0"/>
            <a:ext cx="2914015" cy="493713"/>
          </a:xfrm>
          <a:prstGeom prst="rect">
            <a:avLst/>
          </a:prstGeom>
        </p:spPr>
        <p:txBody>
          <a:bodyPr vert="horz" lIns="90754" tIns="45377" rIns="90754" bIns="45377" rtlCol="0"/>
          <a:lstStyle>
            <a:lvl1pPr algn="r">
              <a:defRPr sz="1200"/>
            </a:lvl1pPr>
          </a:lstStyle>
          <a:p>
            <a:fld id="{8954EEAE-E985-42A3-8BAB-EE8490358932}" type="datetimeFigureOut">
              <a:rPr lang="it-IT" smtClean="0"/>
              <a:pPr/>
              <a:t>08/09/2016</a:t>
            </a:fld>
            <a:endParaRPr lang="it-IT"/>
          </a:p>
        </p:txBody>
      </p:sp>
      <p:sp>
        <p:nvSpPr>
          <p:cNvPr id="4" name="Segnaposto immagine diapositiva 3"/>
          <p:cNvSpPr>
            <a:spLocks noGrp="1" noRot="1" noChangeAspect="1"/>
          </p:cNvSpPr>
          <p:nvPr>
            <p:ph type="sldImg" idx="2"/>
          </p:nvPr>
        </p:nvSpPr>
        <p:spPr>
          <a:xfrm>
            <a:off x="895350" y="741363"/>
            <a:ext cx="4933950" cy="3702050"/>
          </a:xfrm>
          <a:prstGeom prst="rect">
            <a:avLst/>
          </a:prstGeom>
          <a:noFill/>
          <a:ln w="12700">
            <a:solidFill>
              <a:prstClr val="black"/>
            </a:solidFill>
          </a:ln>
        </p:spPr>
        <p:txBody>
          <a:bodyPr vert="horz" lIns="90754" tIns="45377" rIns="90754" bIns="45377" rtlCol="0" anchor="ctr"/>
          <a:lstStyle/>
          <a:p>
            <a:endParaRPr lang="it-IT"/>
          </a:p>
        </p:txBody>
      </p:sp>
      <p:sp>
        <p:nvSpPr>
          <p:cNvPr id="5" name="Segnaposto note 4"/>
          <p:cNvSpPr>
            <a:spLocks noGrp="1"/>
          </p:cNvSpPr>
          <p:nvPr>
            <p:ph type="body" sz="quarter" idx="3"/>
          </p:nvPr>
        </p:nvSpPr>
        <p:spPr>
          <a:xfrm>
            <a:off x="672465" y="4690269"/>
            <a:ext cx="5379720" cy="4443412"/>
          </a:xfrm>
          <a:prstGeom prst="rect">
            <a:avLst/>
          </a:prstGeom>
        </p:spPr>
        <p:txBody>
          <a:bodyPr vert="horz" lIns="90754" tIns="45377" rIns="90754" bIns="45377"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378823"/>
            <a:ext cx="2914015" cy="493713"/>
          </a:xfrm>
          <a:prstGeom prst="rect">
            <a:avLst/>
          </a:prstGeom>
        </p:spPr>
        <p:txBody>
          <a:bodyPr vert="horz" lIns="90754" tIns="45377" rIns="90754" bIns="45377" rtlCol="0" anchor="b"/>
          <a:lstStyle>
            <a:lvl1pPr algn="l">
              <a:defRPr sz="1200"/>
            </a:lvl1pPr>
          </a:lstStyle>
          <a:p>
            <a:endParaRPr lang="it-IT"/>
          </a:p>
        </p:txBody>
      </p:sp>
      <p:sp>
        <p:nvSpPr>
          <p:cNvPr id="7" name="Segnaposto numero diapositiva 6"/>
          <p:cNvSpPr>
            <a:spLocks noGrp="1"/>
          </p:cNvSpPr>
          <p:nvPr>
            <p:ph type="sldNum" sz="quarter" idx="5"/>
          </p:nvPr>
        </p:nvSpPr>
        <p:spPr>
          <a:xfrm>
            <a:off x="3809079" y="9378823"/>
            <a:ext cx="2914015" cy="493713"/>
          </a:xfrm>
          <a:prstGeom prst="rect">
            <a:avLst/>
          </a:prstGeom>
        </p:spPr>
        <p:txBody>
          <a:bodyPr vert="horz" lIns="90754" tIns="45377" rIns="90754" bIns="45377" rtlCol="0" anchor="b"/>
          <a:lstStyle>
            <a:lvl1pPr algn="r">
              <a:defRPr sz="1200"/>
            </a:lvl1pPr>
          </a:lstStyle>
          <a:p>
            <a:fld id="{ABADCED0-F155-404F-8562-F79AE3518620}" type="slidenum">
              <a:rPr lang="it-IT" smtClean="0"/>
              <a:pPr/>
              <a:t>‹N›</a:t>
            </a:fld>
            <a:endParaRPr lang="it-IT"/>
          </a:p>
        </p:txBody>
      </p:sp>
    </p:spTree>
    <p:extLst>
      <p:ext uri="{BB962C8B-B14F-4D97-AF65-F5344CB8AC3E}">
        <p14:creationId xmlns:p14="http://schemas.microsoft.com/office/powerpoint/2010/main" val="3972564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ABADCED0-F155-404F-8562-F79AE3518620}" type="slidenum">
              <a:rPr lang="it-IT" smtClean="0"/>
              <a:pPr/>
              <a:t>3</a:t>
            </a:fld>
            <a:endParaRPr lang="it-IT"/>
          </a:p>
        </p:txBody>
      </p:sp>
    </p:spTree>
    <p:extLst>
      <p:ext uri="{BB962C8B-B14F-4D97-AF65-F5344CB8AC3E}">
        <p14:creationId xmlns:p14="http://schemas.microsoft.com/office/powerpoint/2010/main" val="1011335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ABADCED0-F155-404F-8562-F79AE3518620}" type="slidenum">
              <a:rPr lang="it-IT" smtClean="0"/>
              <a:pPr/>
              <a:t>9</a:t>
            </a:fld>
            <a:endParaRPr lang="it-IT"/>
          </a:p>
        </p:txBody>
      </p:sp>
    </p:spTree>
    <p:extLst>
      <p:ext uri="{BB962C8B-B14F-4D97-AF65-F5344CB8AC3E}">
        <p14:creationId xmlns:p14="http://schemas.microsoft.com/office/powerpoint/2010/main" val="28806815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ABADCED0-F155-404F-8562-F79AE3518620}" type="slidenum">
              <a:rPr lang="it-IT" smtClean="0"/>
              <a:pPr/>
              <a:t>10</a:t>
            </a:fld>
            <a:endParaRPr lang="it-IT"/>
          </a:p>
        </p:txBody>
      </p:sp>
    </p:spTree>
    <p:extLst>
      <p:ext uri="{BB962C8B-B14F-4D97-AF65-F5344CB8AC3E}">
        <p14:creationId xmlns:p14="http://schemas.microsoft.com/office/powerpoint/2010/main" val="1939890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it-IT"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6B600C4-F84F-284C-908C-15914F89DE73}" type="datetimeFigureOut">
              <a:rPr lang="en-US" smtClean="0"/>
              <a:pPr/>
              <a:t>9/8/2016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C7F88C-7891-CE41-B3D7-41159696F305}" type="slidenum">
              <a:rPr lang="en-US" smtClean="0"/>
              <a:pPr/>
              <a:t>‹N›</a:t>
            </a:fld>
            <a:endParaRPr lang="en-US"/>
          </a:p>
        </p:txBody>
      </p:sp>
    </p:spTree>
    <p:extLst>
      <p:ext uri="{BB962C8B-B14F-4D97-AF65-F5344CB8AC3E}">
        <p14:creationId xmlns:p14="http://schemas.microsoft.com/office/powerpoint/2010/main" val="1201210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it-IT"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6B600C4-F84F-284C-908C-15914F89DE73}" type="datetimeFigureOut">
              <a:rPr lang="en-US" smtClean="0"/>
              <a:pPr/>
              <a:t>9/8/2016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C7F88C-7891-CE41-B3D7-41159696F305}" type="slidenum">
              <a:rPr lang="en-US" smtClean="0"/>
              <a:pPr/>
              <a:t>‹N›</a:t>
            </a:fld>
            <a:endParaRPr lang="en-US"/>
          </a:p>
        </p:txBody>
      </p:sp>
    </p:spTree>
    <p:extLst>
      <p:ext uri="{BB962C8B-B14F-4D97-AF65-F5344CB8AC3E}">
        <p14:creationId xmlns:p14="http://schemas.microsoft.com/office/powerpoint/2010/main" val="3701670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it-IT"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6B600C4-F84F-284C-908C-15914F89DE73}" type="datetimeFigureOut">
              <a:rPr lang="en-US" smtClean="0"/>
              <a:pPr/>
              <a:t>9/8/2016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C7F88C-7891-CE41-B3D7-41159696F305}" type="slidenum">
              <a:rPr lang="en-US" smtClean="0"/>
              <a:pPr/>
              <a:t>‹N›</a:t>
            </a:fld>
            <a:endParaRPr lang="en-US"/>
          </a:p>
        </p:txBody>
      </p:sp>
    </p:spTree>
    <p:extLst>
      <p:ext uri="{BB962C8B-B14F-4D97-AF65-F5344CB8AC3E}">
        <p14:creationId xmlns:p14="http://schemas.microsoft.com/office/powerpoint/2010/main" val="1350649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it-IT"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6B600C4-F84F-284C-908C-15914F89DE73}" type="datetimeFigureOut">
              <a:rPr lang="en-US" smtClean="0"/>
              <a:pPr/>
              <a:t>9/8/2016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C7F88C-7891-CE41-B3D7-41159696F305}" type="slidenum">
              <a:rPr lang="en-US" smtClean="0"/>
              <a:pPr/>
              <a:t>‹N›</a:t>
            </a:fld>
            <a:endParaRPr lang="en-US"/>
          </a:p>
        </p:txBody>
      </p:sp>
    </p:spTree>
    <p:extLst>
      <p:ext uri="{BB962C8B-B14F-4D97-AF65-F5344CB8AC3E}">
        <p14:creationId xmlns:p14="http://schemas.microsoft.com/office/powerpoint/2010/main" val="2465328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it-IT"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6B600C4-F84F-284C-908C-15914F89DE73}" type="datetimeFigureOut">
              <a:rPr lang="en-US" smtClean="0"/>
              <a:pPr/>
              <a:t>9/8/2016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C7F88C-7891-CE41-B3D7-41159696F305}" type="slidenum">
              <a:rPr lang="en-US" smtClean="0"/>
              <a:pPr/>
              <a:t>‹N›</a:t>
            </a:fld>
            <a:endParaRPr lang="en-US"/>
          </a:p>
        </p:txBody>
      </p:sp>
    </p:spTree>
    <p:extLst>
      <p:ext uri="{BB962C8B-B14F-4D97-AF65-F5344CB8AC3E}">
        <p14:creationId xmlns:p14="http://schemas.microsoft.com/office/powerpoint/2010/main" val="29169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it-IT"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6B600C4-F84F-284C-908C-15914F89DE73}" type="datetimeFigureOut">
              <a:rPr lang="en-US" smtClean="0"/>
              <a:pPr/>
              <a:t>9/8/2016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C7F88C-7891-CE41-B3D7-41159696F305}" type="slidenum">
              <a:rPr lang="en-US" smtClean="0"/>
              <a:pPr/>
              <a:t>‹N›</a:t>
            </a:fld>
            <a:endParaRPr lang="en-US"/>
          </a:p>
        </p:txBody>
      </p:sp>
    </p:spTree>
    <p:extLst>
      <p:ext uri="{BB962C8B-B14F-4D97-AF65-F5344CB8AC3E}">
        <p14:creationId xmlns:p14="http://schemas.microsoft.com/office/powerpoint/2010/main" val="2740691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it-IT"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D6B600C4-F84F-284C-908C-15914F89DE73}" type="datetimeFigureOut">
              <a:rPr lang="en-US" smtClean="0"/>
              <a:pPr/>
              <a:t>9/8/2016</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1AC7F88C-7891-CE41-B3D7-41159696F305}" type="slidenum">
              <a:rPr lang="en-US" smtClean="0"/>
              <a:pPr/>
              <a:t>‹N›</a:t>
            </a:fld>
            <a:endParaRPr lang="en-US"/>
          </a:p>
        </p:txBody>
      </p:sp>
    </p:spTree>
    <p:extLst>
      <p:ext uri="{BB962C8B-B14F-4D97-AF65-F5344CB8AC3E}">
        <p14:creationId xmlns:p14="http://schemas.microsoft.com/office/powerpoint/2010/main" val="364417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it-IT"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D6B600C4-F84F-284C-908C-15914F89DE73}" type="datetimeFigureOut">
              <a:rPr lang="en-US" smtClean="0"/>
              <a:pPr/>
              <a:t>9/8/2016</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1AC7F88C-7891-CE41-B3D7-41159696F305}" type="slidenum">
              <a:rPr lang="en-US" smtClean="0"/>
              <a:pPr/>
              <a:t>‹N›</a:t>
            </a:fld>
            <a:endParaRPr lang="en-US"/>
          </a:p>
        </p:txBody>
      </p:sp>
    </p:spTree>
    <p:extLst>
      <p:ext uri="{BB962C8B-B14F-4D97-AF65-F5344CB8AC3E}">
        <p14:creationId xmlns:p14="http://schemas.microsoft.com/office/powerpoint/2010/main" val="2266767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D6B600C4-F84F-284C-908C-15914F89DE73}" type="datetimeFigureOut">
              <a:rPr lang="en-US" smtClean="0"/>
              <a:pPr/>
              <a:t>9/8/2016</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1AC7F88C-7891-CE41-B3D7-41159696F305}" type="slidenum">
              <a:rPr lang="en-US" smtClean="0"/>
              <a:pPr/>
              <a:t>‹N›</a:t>
            </a:fld>
            <a:endParaRPr lang="en-US"/>
          </a:p>
        </p:txBody>
      </p:sp>
    </p:spTree>
    <p:extLst>
      <p:ext uri="{BB962C8B-B14F-4D97-AF65-F5344CB8AC3E}">
        <p14:creationId xmlns:p14="http://schemas.microsoft.com/office/powerpoint/2010/main" val="3358317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it-IT"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6B600C4-F84F-284C-908C-15914F89DE73}" type="datetimeFigureOut">
              <a:rPr lang="en-US" smtClean="0"/>
              <a:pPr/>
              <a:t>9/8/2016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C7F88C-7891-CE41-B3D7-41159696F305}" type="slidenum">
              <a:rPr lang="en-US" smtClean="0"/>
              <a:pPr/>
              <a:t>‹N›</a:t>
            </a:fld>
            <a:endParaRPr lang="en-US"/>
          </a:p>
        </p:txBody>
      </p:sp>
    </p:spTree>
    <p:extLst>
      <p:ext uri="{BB962C8B-B14F-4D97-AF65-F5344CB8AC3E}">
        <p14:creationId xmlns:p14="http://schemas.microsoft.com/office/powerpoint/2010/main" val="3032376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it-IT"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6B600C4-F84F-284C-908C-15914F89DE73}" type="datetimeFigureOut">
              <a:rPr lang="en-US" smtClean="0"/>
              <a:pPr/>
              <a:t>9/8/2016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C7F88C-7891-CE41-B3D7-41159696F305}" type="slidenum">
              <a:rPr lang="en-US" smtClean="0"/>
              <a:pPr/>
              <a:t>‹N›</a:t>
            </a:fld>
            <a:endParaRPr lang="en-US"/>
          </a:p>
        </p:txBody>
      </p:sp>
    </p:spTree>
    <p:extLst>
      <p:ext uri="{BB962C8B-B14F-4D97-AF65-F5344CB8AC3E}">
        <p14:creationId xmlns:p14="http://schemas.microsoft.com/office/powerpoint/2010/main" val="1324745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37" name="Picture 1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175" y="-3175"/>
            <a:ext cx="9151938" cy="686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40351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8" Type="http://schemas.openxmlformats.org/officeDocument/2006/relationships/tags" Target="../tags/tag22.xml"/><Relationship Id="rId13" Type="http://schemas.openxmlformats.org/officeDocument/2006/relationships/tags" Target="../tags/tag27.xml"/><Relationship Id="rId3" Type="http://schemas.openxmlformats.org/officeDocument/2006/relationships/tags" Target="../tags/tag17.xml"/><Relationship Id="rId7" Type="http://schemas.openxmlformats.org/officeDocument/2006/relationships/tags" Target="../tags/tag21.xml"/><Relationship Id="rId12" Type="http://schemas.openxmlformats.org/officeDocument/2006/relationships/tags" Target="../tags/tag26.xml"/><Relationship Id="rId17" Type="http://schemas.openxmlformats.org/officeDocument/2006/relationships/notesSlide" Target="../notesSlides/notesSlide3.xml"/><Relationship Id="rId2" Type="http://schemas.openxmlformats.org/officeDocument/2006/relationships/tags" Target="../tags/tag16.xml"/><Relationship Id="rId16" Type="http://schemas.openxmlformats.org/officeDocument/2006/relationships/slideLayout" Target="../slideLayouts/slideLayout2.xml"/><Relationship Id="rId1" Type="http://schemas.openxmlformats.org/officeDocument/2006/relationships/tags" Target="../tags/tag15.xml"/><Relationship Id="rId6" Type="http://schemas.openxmlformats.org/officeDocument/2006/relationships/tags" Target="../tags/tag20.xml"/><Relationship Id="rId11" Type="http://schemas.openxmlformats.org/officeDocument/2006/relationships/tags" Target="../tags/tag25.xml"/><Relationship Id="rId5" Type="http://schemas.openxmlformats.org/officeDocument/2006/relationships/tags" Target="../tags/tag19.xml"/><Relationship Id="rId15" Type="http://schemas.openxmlformats.org/officeDocument/2006/relationships/tags" Target="../tags/tag29.xml"/><Relationship Id="rId10" Type="http://schemas.openxmlformats.org/officeDocument/2006/relationships/tags" Target="../tags/tag24.xml"/><Relationship Id="rId4" Type="http://schemas.openxmlformats.org/officeDocument/2006/relationships/tags" Target="../tags/tag18.xml"/><Relationship Id="rId9" Type="http://schemas.openxmlformats.org/officeDocument/2006/relationships/tags" Target="../tags/tag23.xml"/><Relationship Id="rId14" Type="http://schemas.openxmlformats.org/officeDocument/2006/relationships/tags" Target="../tags/tag28.xml"/></Relationships>
</file>

<file path=ppt/slides/_rels/slide1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tags" Target="../tags/tag32.xml"/><Relationship Id="rId7" Type="http://schemas.openxmlformats.org/officeDocument/2006/relationships/slideLayout" Target="../slideLayouts/slideLayout2.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tags" Target="../tags/tag35.xml"/><Relationship Id="rId5" Type="http://schemas.openxmlformats.org/officeDocument/2006/relationships/tags" Target="../tags/tag34.xml"/><Relationship Id="rId4" Type="http://schemas.openxmlformats.org/officeDocument/2006/relationships/tags" Target="../tags/tag33.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7.xml"/><Relationship Id="rId1" Type="http://schemas.openxmlformats.org/officeDocument/2006/relationships/tags" Target="../tags/tag36.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9.xml"/><Relationship Id="rId1" Type="http://schemas.openxmlformats.org/officeDocument/2006/relationships/tags" Target="../tags/tag38.xml"/></Relationships>
</file>

<file path=ppt/slides/_rels/slide18.xml.rels><?xml version="1.0" encoding="UTF-8" standalone="yes"?>
<Relationships xmlns="http://schemas.openxmlformats.org/package/2006/relationships"><Relationship Id="rId8" Type="http://schemas.openxmlformats.org/officeDocument/2006/relationships/tags" Target="../tags/tag47.xml"/><Relationship Id="rId3" Type="http://schemas.openxmlformats.org/officeDocument/2006/relationships/tags" Target="../tags/tag42.xml"/><Relationship Id="rId7" Type="http://schemas.openxmlformats.org/officeDocument/2006/relationships/tags" Target="../tags/tag46.xml"/><Relationship Id="rId12"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tags" Target="../tags/tag45.xml"/><Relationship Id="rId11" Type="http://schemas.openxmlformats.org/officeDocument/2006/relationships/tags" Target="../tags/tag50.xml"/><Relationship Id="rId5" Type="http://schemas.openxmlformats.org/officeDocument/2006/relationships/tags" Target="../tags/tag44.xml"/><Relationship Id="rId10" Type="http://schemas.openxmlformats.org/officeDocument/2006/relationships/tags" Target="../tags/tag49.xml"/><Relationship Id="rId4" Type="http://schemas.openxmlformats.org/officeDocument/2006/relationships/tags" Target="../tags/tag43.xml"/><Relationship Id="rId9" Type="http://schemas.openxmlformats.org/officeDocument/2006/relationships/tags" Target="../tags/tag4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tags" Target="../tags/tag10.xml"/><Relationship Id="rId13" Type="http://schemas.openxmlformats.org/officeDocument/2006/relationships/slideLayout" Target="../slideLayouts/slideLayout2.xml"/><Relationship Id="rId3" Type="http://schemas.openxmlformats.org/officeDocument/2006/relationships/tags" Target="../tags/tag5.xml"/><Relationship Id="rId7" Type="http://schemas.openxmlformats.org/officeDocument/2006/relationships/tags" Target="../tags/tag9.xml"/><Relationship Id="rId12" Type="http://schemas.openxmlformats.org/officeDocument/2006/relationships/tags" Target="../tags/tag14.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tags" Target="../tags/tag8.xml"/><Relationship Id="rId11" Type="http://schemas.openxmlformats.org/officeDocument/2006/relationships/tags" Target="../tags/tag13.xml"/><Relationship Id="rId5" Type="http://schemas.openxmlformats.org/officeDocument/2006/relationships/tags" Target="../tags/tag7.xml"/><Relationship Id="rId10" Type="http://schemas.openxmlformats.org/officeDocument/2006/relationships/tags" Target="../tags/tag12.xml"/><Relationship Id="rId4" Type="http://schemas.openxmlformats.org/officeDocument/2006/relationships/tags" Target="../tags/tag6.xml"/><Relationship Id="rId9" Type="http://schemas.openxmlformats.org/officeDocument/2006/relationships/tags" Target="../tags/tag11.xml"/><Relationship Id="rId14"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Immagine 3" descr="flag_guide-1.gif"/>
          <p:cNvPicPr>
            <a:picLocks noChangeAspect="1" noChangeArrowheads="1"/>
          </p:cNvPicPr>
          <p:nvPr/>
        </p:nvPicPr>
        <p:blipFill>
          <a:blip r:embed="rId2">
            <a:extLst>
              <a:ext uri="{28A0092B-C50C-407E-A947-70E740481C1C}">
                <a14:useLocalDpi xmlns:a14="http://schemas.microsoft.com/office/drawing/2010/main" val="0"/>
              </a:ext>
            </a:extLst>
          </a:blip>
          <a:srcRect b="9604"/>
          <a:stretch>
            <a:fillRect/>
          </a:stretch>
        </p:blipFill>
        <p:spPr bwMode="auto">
          <a:xfrm>
            <a:off x="952238" y="628651"/>
            <a:ext cx="904875"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Immagine 2" descr="emblema_g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1488" y="628651"/>
            <a:ext cx="581025"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Immagin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7195" y="628651"/>
            <a:ext cx="1724025"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ttangolo 5"/>
          <p:cNvSpPr/>
          <p:nvPr/>
        </p:nvSpPr>
        <p:spPr>
          <a:xfrm>
            <a:off x="6744012" y="5693789"/>
            <a:ext cx="1809946" cy="71643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noFill/>
            </a:endParaRPr>
          </a:p>
        </p:txBody>
      </p:sp>
      <p:sp>
        <p:nvSpPr>
          <p:cNvPr id="7" name="Rettangolo 6"/>
          <p:cNvSpPr/>
          <p:nvPr/>
        </p:nvSpPr>
        <p:spPr>
          <a:xfrm>
            <a:off x="358219" y="1842655"/>
            <a:ext cx="8408709" cy="2019014"/>
          </a:xfrm>
          <a:prstGeom prst="rect">
            <a:avLst/>
          </a:prstGeom>
        </p:spPr>
        <p:txBody>
          <a:bodyPr wrap="square">
            <a:spAutoFit/>
          </a:bodyPr>
          <a:lstStyle/>
          <a:p>
            <a:pPr algn="ctr">
              <a:lnSpc>
                <a:spcPct val="115000"/>
              </a:lnSpc>
              <a:spcBef>
                <a:spcPts val="300"/>
              </a:spcBef>
              <a:spcAft>
                <a:spcPts val="0"/>
              </a:spcAft>
            </a:pPr>
            <a:r>
              <a:rPr lang="it-IT" sz="2400" b="1" dirty="0" smtClean="0">
                <a:ea typeface="Times New Roman" panose="02020603050405020304" pitchFamily="18" charset="0"/>
                <a:cs typeface="Arial" panose="020B0604020202020204" pitchFamily="34" charset="0"/>
              </a:rPr>
              <a:t>PROGRAMMA </a:t>
            </a:r>
            <a:r>
              <a:rPr lang="it-IT" sz="2400" b="1" dirty="0">
                <a:ea typeface="Times New Roman" panose="02020603050405020304" pitchFamily="18" charset="0"/>
                <a:cs typeface="Arial" panose="020B0604020202020204" pitchFamily="34" charset="0"/>
              </a:rPr>
              <a:t>OPERATIVO REGIONALE 2014-2020</a:t>
            </a:r>
            <a:endParaRPr lang="it-IT" sz="1200" dirty="0">
              <a:ea typeface="Times New Roman" panose="02020603050405020304" pitchFamily="18" charset="0"/>
              <a:cs typeface="Times New Roman" panose="02020603050405020304" pitchFamily="18" charset="0"/>
            </a:endParaRPr>
          </a:p>
          <a:p>
            <a:pPr algn="ctr">
              <a:lnSpc>
                <a:spcPct val="115000"/>
              </a:lnSpc>
              <a:spcBef>
                <a:spcPts val="300"/>
              </a:spcBef>
              <a:spcAft>
                <a:spcPts val="0"/>
              </a:spcAft>
            </a:pPr>
            <a:r>
              <a:rPr lang="it-IT" sz="2000" b="1" dirty="0">
                <a:ea typeface="Times New Roman" panose="02020603050405020304" pitchFamily="18" charset="0"/>
                <a:cs typeface="Arial" panose="020B0604020202020204" pitchFamily="34" charset="0"/>
              </a:rPr>
              <a:t>OBIETTIVO “INVESTIMENTI IN FAVORE DELLA CRESCITA E DELL’OCCUPAZIONE”</a:t>
            </a:r>
            <a:endParaRPr lang="it-IT" sz="1200" dirty="0">
              <a:ea typeface="Times New Roman" panose="02020603050405020304" pitchFamily="18" charset="0"/>
              <a:cs typeface="Times New Roman" panose="02020603050405020304" pitchFamily="18" charset="0"/>
            </a:endParaRPr>
          </a:p>
          <a:p>
            <a:pPr algn="ctr">
              <a:lnSpc>
                <a:spcPct val="115000"/>
              </a:lnSpc>
              <a:spcBef>
                <a:spcPts val="300"/>
              </a:spcBef>
              <a:spcAft>
                <a:spcPts val="0"/>
              </a:spcAft>
            </a:pPr>
            <a:r>
              <a:rPr lang="it-IT" sz="1400" dirty="0">
                <a:ea typeface="Times New Roman" panose="02020603050405020304" pitchFamily="18" charset="0"/>
                <a:cs typeface="Arial" panose="020B0604020202020204" pitchFamily="34" charset="0"/>
              </a:rPr>
              <a:t>(cofinanziato con il FESR</a:t>
            </a:r>
            <a:r>
              <a:rPr lang="it-IT" sz="1400" dirty="0" smtClean="0">
                <a:ea typeface="Times New Roman" panose="02020603050405020304" pitchFamily="18" charset="0"/>
                <a:cs typeface="Arial" panose="020B0604020202020204" pitchFamily="34" charset="0"/>
              </a:rPr>
              <a:t>)</a:t>
            </a:r>
          </a:p>
          <a:p>
            <a:pPr algn="ctr">
              <a:lnSpc>
                <a:spcPct val="115000"/>
              </a:lnSpc>
              <a:spcBef>
                <a:spcPts val="300"/>
              </a:spcBef>
              <a:spcAft>
                <a:spcPts val="0"/>
              </a:spcAft>
            </a:pPr>
            <a:endParaRPr lang="it-IT" sz="1400" dirty="0" smtClean="0">
              <a:ea typeface="Times New Roman" panose="02020603050405020304" pitchFamily="18" charset="0"/>
              <a:cs typeface="Arial" panose="020B0604020202020204" pitchFamily="34" charset="0"/>
            </a:endParaRPr>
          </a:p>
          <a:p>
            <a:pPr algn="ctr">
              <a:lnSpc>
                <a:spcPct val="115000"/>
              </a:lnSpc>
              <a:spcBef>
                <a:spcPts val="300"/>
              </a:spcBef>
              <a:spcAft>
                <a:spcPts val="0"/>
              </a:spcAft>
            </a:pPr>
            <a:endParaRPr lang="it-IT" sz="1400" dirty="0">
              <a:ea typeface="Times New Roman" panose="02020603050405020304" pitchFamily="18" charset="0"/>
              <a:cs typeface="Times New Roman" panose="02020603050405020304" pitchFamily="18" charset="0"/>
            </a:endParaRPr>
          </a:p>
          <a:p>
            <a:pPr algn="just">
              <a:lnSpc>
                <a:spcPct val="115000"/>
              </a:lnSpc>
              <a:spcBef>
                <a:spcPts val="300"/>
              </a:spcBef>
              <a:spcAft>
                <a:spcPts val="0"/>
              </a:spcAft>
            </a:pPr>
            <a:r>
              <a:rPr lang="it-IT" sz="1200" dirty="0">
                <a:ea typeface="Times New Roman" panose="02020603050405020304" pitchFamily="18" charset="0"/>
                <a:cs typeface="Arial" panose="020B0604020202020204" pitchFamily="34" charset="0"/>
              </a:rPr>
              <a:t>  </a:t>
            </a:r>
            <a:endParaRPr lang="it-IT" sz="1200" dirty="0">
              <a:ea typeface="Times New Roman" panose="02020603050405020304" pitchFamily="18" charset="0"/>
              <a:cs typeface="Times New Roman" panose="02020603050405020304" pitchFamily="18" charset="0"/>
            </a:endParaRPr>
          </a:p>
        </p:txBody>
      </p:sp>
      <p:sp>
        <p:nvSpPr>
          <p:cNvPr id="8" name="Rettangolo 7"/>
          <p:cNvSpPr/>
          <p:nvPr/>
        </p:nvSpPr>
        <p:spPr>
          <a:xfrm>
            <a:off x="804609" y="3861669"/>
            <a:ext cx="7749349" cy="1046440"/>
          </a:xfrm>
          <a:prstGeom prst="rect">
            <a:avLst/>
          </a:prstGeom>
          <a:solidFill>
            <a:schemeClr val="accent3">
              <a:lumMod val="60000"/>
              <a:lumOff val="40000"/>
            </a:schemeClr>
          </a:solidFill>
        </p:spPr>
        <p:txBody>
          <a:bodyPr wrap="square">
            <a:spAutoFit/>
          </a:bodyPr>
          <a:lstStyle/>
          <a:p>
            <a:pPr algn="ctr">
              <a:tabLst>
                <a:tab pos="342900" algn="l"/>
              </a:tabLst>
            </a:pPr>
            <a:r>
              <a:rPr lang="it-IT" b="1" cap="all" dirty="0">
                <a:ea typeface="Times New Roman" panose="02020603050405020304" pitchFamily="18" charset="0"/>
                <a:cs typeface="Arial" panose="020B0604020202020204" pitchFamily="34" charset="0"/>
              </a:rPr>
              <a:t> </a:t>
            </a:r>
            <a:r>
              <a:rPr lang="it-IT" sz="2400" b="1" cap="small" dirty="0" smtClean="0">
                <a:effectLst>
                  <a:outerShdw blurRad="38100" dist="38100" dir="2700000" algn="tl">
                    <a:srgbClr val="000000">
                      <a:alpha val="43137"/>
                    </a:srgbClr>
                  </a:outerShdw>
                </a:effectLst>
                <a:ea typeface="Times New Roman" panose="02020603050405020304" pitchFamily="18" charset="0"/>
                <a:cs typeface="Arial" panose="020B0604020202020204" pitchFamily="34" charset="0"/>
              </a:rPr>
              <a:t>LINEA INTRAPRENDO</a:t>
            </a:r>
            <a:r>
              <a:rPr lang="it-IT" sz="2000" b="1" cap="all" dirty="0">
                <a:ea typeface="Times New Roman" panose="02020603050405020304" pitchFamily="18" charset="0"/>
                <a:cs typeface="Arial" panose="020B0604020202020204" pitchFamily="34" charset="0"/>
              </a:rPr>
              <a:t> </a:t>
            </a:r>
            <a:endParaRPr lang="it-IT" sz="1200" dirty="0">
              <a:ea typeface="Times New Roman" panose="02020603050405020304" pitchFamily="18" charset="0"/>
              <a:cs typeface="Times New Roman" panose="02020603050405020304" pitchFamily="18" charset="0"/>
            </a:endParaRPr>
          </a:p>
          <a:p>
            <a:pPr algn="ctr">
              <a:tabLst>
                <a:tab pos="342900" algn="l"/>
              </a:tabLst>
            </a:pPr>
            <a:r>
              <a:rPr lang="it-IT" sz="2000" b="1" dirty="0">
                <a:ea typeface="Times New Roman" panose="02020603050405020304" pitchFamily="18" charset="0"/>
                <a:cs typeface="Arial" panose="020B0604020202020204" pitchFamily="34" charset="0"/>
              </a:rPr>
              <a:t>Bando</a:t>
            </a:r>
            <a:endParaRPr lang="it-IT" sz="1200" b="1" dirty="0">
              <a:ea typeface="Times New Roman" panose="02020603050405020304" pitchFamily="18" charset="0"/>
              <a:cs typeface="Times New Roman" panose="02020603050405020304" pitchFamily="18" charset="0"/>
            </a:endParaRPr>
          </a:p>
          <a:p>
            <a:pPr algn="ctr">
              <a:tabLst>
                <a:tab pos="342900" algn="l"/>
              </a:tabLst>
            </a:pPr>
            <a:r>
              <a:rPr lang="it-IT" b="1" dirty="0">
                <a:ea typeface="Times New Roman" panose="02020603050405020304" pitchFamily="18" charset="0"/>
                <a:cs typeface="Arial" panose="020B0604020202020204" pitchFamily="34" charset="0"/>
              </a:rPr>
              <a:t>per la presentazione delle domande di Interventi </a:t>
            </a:r>
            <a:r>
              <a:rPr lang="it-IT" b="1" dirty="0" smtClean="0">
                <a:ea typeface="Times New Roman" panose="02020603050405020304" pitchFamily="18" charset="0"/>
                <a:cs typeface="Arial" panose="020B0604020202020204" pitchFamily="34" charset="0"/>
              </a:rPr>
              <a:t>Finanziari</a:t>
            </a:r>
            <a:endParaRPr lang="it-IT" sz="1200" b="1" dirty="0">
              <a:ea typeface="Times New Roman" panose="02020603050405020304" pitchFamily="18" charset="0"/>
              <a:cs typeface="Times New Roman" panose="02020603050405020304" pitchFamily="18" charset="0"/>
            </a:endParaRPr>
          </a:p>
        </p:txBody>
      </p:sp>
      <p:sp>
        <p:nvSpPr>
          <p:cNvPr id="18" name="Rettangolo 17"/>
          <p:cNvSpPr/>
          <p:nvPr/>
        </p:nvSpPr>
        <p:spPr>
          <a:xfrm>
            <a:off x="814036" y="5964245"/>
            <a:ext cx="7515929" cy="338554"/>
          </a:xfrm>
          <a:prstGeom prst="rect">
            <a:avLst/>
          </a:prstGeom>
          <a:solidFill>
            <a:schemeClr val="bg1"/>
          </a:solidFill>
        </p:spPr>
        <p:txBody>
          <a:bodyPr wrap="square">
            <a:spAutoFit/>
          </a:bodyPr>
          <a:lstStyle/>
          <a:p>
            <a:pPr algn="ctr">
              <a:tabLst>
                <a:tab pos="342900" algn="l"/>
              </a:tabLst>
            </a:pPr>
            <a:r>
              <a:rPr lang="it-IT" sz="1600" b="1" dirty="0" smtClean="0">
                <a:ea typeface="Times New Roman" panose="02020603050405020304" pitchFamily="18" charset="0"/>
                <a:cs typeface="Arial" panose="020B0604020202020204" pitchFamily="34" charset="0"/>
              </a:rPr>
              <a:t> </a:t>
            </a:r>
            <a:endParaRPr lang="it-IT" sz="16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23641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ttangolo 1"/>
          <p:cNvSpPr>
            <a:spLocks noChangeArrowheads="1"/>
          </p:cNvSpPr>
          <p:nvPr/>
        </p:nvSpPr>
        <p:spPr bwMode="auto">
          <a:xfrm>
            <a:off x="1170585" y="402432"/>
            <a:ext cx="727882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it-IT" altLang="it-IT" sz="2000" b="1" dirty="0" smtClean="0">
                <a:solidFill>
                  <a:srgbClr val="007500"/>
                </a:solidFill>
                <a:latin typeface="Helvetica" panose="020B0604020202020204" pitchFamily="34" charset="0"/>
                <a:cs typeface="Helvetica" panose="020B0604020202020204" pitchFamily="34" charset="0"/>
              </a:rPr>
              <a:t>Il flusso operativo </a:t>
            </a:r>
            <a:r>
              <a:rPr lang="it-IT" altLang="it-IT" sz="2000" b="1" dirty="0" smtClean="0">
                <a:solidFill>
                  <a:srgbClr val="007500"/>
                </a:solidFill>
                <a:latin typeface="Helvetica" panose="020B0604020202020204" pitchFamily="34" charset="0"/>
                <a:cs typeface="Helvetica" panose="020B0604020202020204" pitchFamily="34" charset="0"/>
              </a:rPr>
              <a:t>del </a:t>
            </a:r>
            <a:r>
              <a:rPr lang="it-IT" altLang="it-IT" sz="2000" b="1" dirty="0" smtClean="0">
                <a:solidFill>
                  <a:srgbClr val="007500"/>
                </a:solidFill>
                <a:latin typeface="Helvetica" panose="020B0604020202020204" pitchFamily="34" charset="0"/>
                <a:cs typeface="Helvetica" panose="020B0604020202020204" pitchFamily="34" charset="0"/>
              </a:rPr>
              <a:t>Bando per gli aspiranti</a:t>
            </a:r>
            <a:endParaRPr lang="it-IT" altLang="it-IT" sz="2000" b="1" dirty="0">
              <a:solidFill>
                <a:srgbClr val="007500"/>
              </a:solidFill>
              <a:latin typeface="Helvetica" panose="020B0604020202020204" pitchFamily="34" charset="0"/>
              <a:cs typeface="Helvetica" panose="020B0604020202020204" pitchFamily="34" charset="0"/>
            </a:endParaRPr>
          </a:p>
        </p:txBody>
      </p:sp>
      <p:grpSp>
        <p:nvGrpSpPr>
          <p:cNvPr id="3" name="Gruppo 2"/>
          <p:cNvGrpSpPr/>
          <p:nvPr/>
        </p:nvGrpSpPr>
        <p:grpSpPr>
          <a:xfrm>
            <a:off x="572813" y="736608"/>
            <a:ext cx="1577345" cy="1552158"/>
            <a:chOff x="1320166" y="1259266"/>
            <a:chExt cx="1577345" cy="1552158"/>
          </a:xfrm>
        </p:grpSpPr>
        <p:sp>
          <p:nvSpPr>
            <p:cNvPr id="4" name="Textframe 11"/>
            <p:cNvSpPr>
              <a:spLocks noChangeArrowheads="1"/>
            </p:cNvSpPr>
            <p:nvPr>
              <p:custDataLst>
                <p:tags r:id="rId14"/>
              </p:custDataLst>
            </p:nvPr>
          </p:nvSpPr>
          <p:spPr bwMode="auto">
            <a:xfrm>
              <a:off x="1474398" y="1820339"/>
              <a:ext cx="1277602" cy="646331"/>
            </a:xfrm>
            <a:prstGeom prst="rect">
              <a:avLst/>
            </a:prstGeom>
            <a:noFill/>
            <a:ln w="6350">
              <a:noFill/>
              <a:miter lim="800000"/>
              <a:headEnd/>
              <a:tailEnd/>
            </a:ln>
            <a:effectLst/>
          </p:spPr>
          <p:txBody>
            <a:bodyPr wrap="square" lIns="72000" tIns="0" rIns="0" bIns="0" anchor="t" anchorCtr="0">
              <a:spAutoFit/>
            </a:bodyPr>
            <a:lstStyle>
              <a:defPPr>
                <a:defRPr lang="de-DE"/>
              </a:defPPr>
              <a:lvl1pPr algn="l" rtl="0" fontAlgn="base">
                <a:spcBef>
                  <a:spcPct val="0"/>
                </a:spcBef>
                <a:spcAft>
                  <a:spcPct val="0"/>
                </a:spcAft>
                <a:defRPr sz="1300" b="1" kern="1200">
                  <a:solidFill>
                    <a:schemeClr val="tx1"/>
                  </a:solidFill>
                  <a:latin typeface="Arial" charset="0"/>
                  <a:ea typeface="+mn-ea"/>
                  <a:cs typeface="+mn-cs"/>
                </a:defRPr>
              </a:lvl1pPr>
              <a:lvl2pPr marL="457200" algn="l" rtl="0" fontAlgn="base">
                <a:spcBef>
                  <a:spcPct val="0"/>
                </a:spcBef>
                <a:spcAft>
                  <a:spcPct val="0"/>
                </a:spcAft>
                <a:defRPr sz="1300" b="1" kern="1200">
                  <a:solidFill>
                    <a:schemeClr val="tx1"/>
                  </a:solidFill>
                  <a:latin typeface="Arial" charset="0"/>
                  <a:ea typeface="+mn-ea"/>
                  <a:cs typeface="+mn-cs"/>
                </a:defRPr>
              </a:lvl2pPr>
              <a:lvl3pPr marL="914400" algn="l" rtl="0" fontAlgn="base">
                <a:spcBef>
                  <a:spcPct val="0"/>
                </a:spcBef>
                <a:spcAft>
                  <a:spcPct val="0"/>
                </a:spcAft>
                <a:defRPr sz="1300" b="1" kern="1200">
                  <a:solidFill>
                    <a:schemeClr val="tx1"/>
                  </a:solidFill>
                  <a:latin typeface="Arial" charset="0"/>
                  <a:ea typeface="+mn-ea"/>
                  <a:cs typeface="+mn-cs"/>
                </a:defRPr>
              </a:lvl3pPr>
              <a:lvl4pPr marL="1371600" algn="l" rtl="0" fontAlgn="base">
                <a:spcBef>
                  <a:spcPct val="0"/>
                </a:spcBef>
                <a:spcAft>
                  <a:spcPct val="0"/>
                </a:spcAft>
                <a:defRPr sz="1300" b="1" kern="1200">
                  <a:solidFill>
                    <a:schemeClr val="tx1"/>
                  </a:solidFill>
                  <a:latin typeface="Arial" charset="0"/>
                  <a:ea typeface="+mn-ea"/>
                  <a:cs typeface="+mn-cs"/>
                </a:defRPr>
              </a:lvl4pPr>
              <a:lvl5pPr marL="1828800" algn="l" rtl="0" fontAlgn="base">
                <a:spcBef>
                  <a:spcPct val="0"/>
                </a:spcBef>
                <a:spcAft>
                  <a:spcPct val="0"/>
                </a:spcAft>
                <a:defRPr sz="1300" b="1" kern="1200">
                  <a:solidFill>
                    <a:schemeClr val="tx1"/>
                  </a:solidFill>
                  <a:latin typeface="Arial" charset="0"/>
                  <a:ea typeface="+mn-ea"/>
                  <a:cs typeface="+mn-cs"/>
                </a:defRPr>
              </a:lvl5pPr>
              <a:lvl6pPr marL="2286000" algn="l" defTabSz="914400" rtl="0" eaLnBrk="1" latinLnBrk="0" hangingPunct="1">
                <a:defRPr sz="1300" b="1" kern="1200">
                  <a:solidFill>
                    <a:schemeClr val="tx1"/>
                  </a:solidFill>
                  <a:latin typeface="Arial" charset="0"/>
                  <a:ea typeface="+mn-ea"/>
                  <a:cs typeface="+mn-cs"/>
                </a:defRPr>
              </a:lvl6pPr>
              <a:lvl7pPr marL="2743200" algn="l" defTabSz="914400" rtl="0" eaLnBrk="1" latinLnBrk="0" hangingPunct="1">
                <a:defRPr sz="1300" b="1" kern="1200">
                  <a:solidFill>
                    <a:schemeClr val="tx1"/>
                  </a:solidFill>
                  <a:latin typeface="Arial" charset="0"/>
                  <a:ea typeface="+mn-ea"/>
                  <a:cs typeface="+mn-cs"/>
                </a:defRPr>
              </a:lvl7pPr>
              <a:lvl8pPr marL="3200400" algn="l" defTabSz="914400" rtl="0" eaLnBrk="1" latinLnBrk="0" hangingPunct="1">
                <a:defRPr sz="1300" b="1" kern="1200">
                  <a:solidFill>
                    <a:schemeClr val="tx1"/>
                  </a:solidFill>
                  <a:latin typeface="Arial" charset="0"/>
                  <a:ea typeface="+mn-ea"/>
                  <a:cs typeface="+mn-cs"/>
                </a:defRPr>
              </a:lvl8pPr>
              <a:lvl9pPr marL="3657600" algn="l" defTabSz="914400" rtl="0" eaLnBrk="1" latinLnBrk="0" hangingPunct="1">
                <a:defRPr sz="1300" b="1" kern="1200">
                  <a:solidFill>
                    <a:schemeClr val="tx1"/>
                  </a:solidFill>
                  <a:latin typeface="Arial" charset="0"/>
                  <a:ea typeface="+mn-ea"/>
                  <a:cs typeface="+mn-cs"/>
                </a:defRPr>
              </a:lvl9pPr>
            </a:lstStyle>
            <a:p>
              <a:pPr algn="ctr" defTabSz="330200">
                <a:buClr>
                  <a:srgbClr val="000000"/>
                </a:buClr>
                <a:buSzPct val="100000"/>
                <a:buFont typeface="Arial"/>
                <a:buNone/>
                <a:defRPr/>
              </a:pPr>
              <a:r>
                <a:rPr lang="it-IT" altLang="de-DE" sz="1400" dirty="0" smtClean="0">
                  <a:solidFill>
                    <a:srgbClr val="000000"/>
                  </a:solidFill>
                  <a:latin typeface="Arial"/>
                </a:rPr>
                <a:t>Adesione al Bando</a:t>
              </a:r>
            </a:p>
            <a:p>
              <a:pPr algn="ctr" defTabSz="330200">
                <a:buClr>
                  <a:srgbClr val="000000"/>
                </a:buClr>
                <a:buSzPct val="100000"/>
                <a:buFont typeface="Arial"/>
                <a:buNone/>
                <a:defRPr/>
              </a:pPr>
              <a:r>
                <a:rPr lang="it-IT" altLang="de-DE" sz="1400" dirty="0" smtClean="0">
                  <a:solidFill>
                    <a:srgbClr val="000000"/>
                  </a:solidFill>
                  <a:latin typeface="Arial"/>
                </a:rPr>
                <a:t>su </a:t>
              </a:r>
              <a:r>
                <a:rPr lang="it-IT" altLang="de-DE" sz="1400" dirty="0" err="1" smtClean="0">
                  <a:solidFill>
                    <a:srgbClr val="000000"/>
                  </a:solidFill>
                  <a:latin typeface="Arial"/>
                </a:rPr>
                <a:t>Siage</a:t>
              </a:r>
              <a:endParaRPr lang="it-IT" altLang="de-DE" sz="1400" dirty="0" smtClean="0">
                <a:solidFill>
                  <a:srgbClr val="000000"/>
                </a:solidFill>
                <a:latin typeface="Arial"/>
              </a:endParaRPr>
            </a:p>
          </p:txBody>
        </p:sp>
        <p:sp>
          <p:nvSpPr>
            <p:cNvPr id="5" name="Freeform 8"/>
            <p:cNvSpPr>
              <a:spLocks/>
            </p:cNvSpPr>
            <p:nvPr>
              <p:custDataLst>
                <p:tags r:id="rId15"/>
              </p:custDataLst>
            </p:nvPr>
          </p:nvSpPr>
          <p:spPr bwMode="auto">
            <a:xfrm flipV="1">
              <a:off x="1467895" y="1406866"/>
              <a:ext cx="1429616" cy="1404558"/>
            </a:xfrm>
            <a:custGeom>
              <a:avLst/>
              <a:gdLst>
                <a:gd name="connsiteX0" fmla="*/ 573 w 772"/>
                <a:gd name="connsiteY0" fmla="*/ 376 h 574"/>
                <a:gd name="connsiteX1" fmla="*/ 573 w 772"/>
                <a:gd name="connsiteY1" fmla="*/ 0 h 574"/>
                <a:gd name="connsiteX2" fmla="*/ 0 w 772"/>
                <a:gd name="connsiteY2" fmla="*/ 0 h 574"/>
                <a:gd name="connsiteX3" fmla="*/ 0 w 772"/>
                <a:gd name="connsiteY3" fmla="*/ 574 h 574"/>
                <a:gd name="connsiteX4" fmla="*/ 589 w 772"/>
                <a:gd name="connsiteY4" fmla="*/ 574 h 574"/>
                <a:gd name="connsiteX5" fmla="*/ 772 w 772"/>
                <a:gd name="connsiteY5" fmla="*/ 574 h 574"/>
                <a:gd name="connsiteX0" fmla="*/ 573 w 611"/>
                <a:gd name="connsiteY0" fmla="*/ 376 h 575"/>
                <a:gd name="connsiteX1" fmla="*/ 573 w 611"/>
                <a:gd name="connsiteY1" fmla="*/ 0 h 575"/>
                <a:gd name="connsiteX2" fmla="*/ 0 w 611"/>
                <a:gd name="connsiteY2" fmla="*/ 0 h 575"/>
                <a:gd name="connsiteX3" fmla="*/ 0 w 611"/>
                <a:gd name="connsiteY3" fmla="*/ 574 h 575"/>
                <a:gd name="connsiteX4" fmla="*/ 589 w 611"/>
                <a:gd name="connsiteY4" fmla="*/ 574 h 575"/>
                <a:gd name="connsiteX5" fmla="*/ 611 w 611"/>
                <a:gd name="connsiteY5" fmla="*/ 575 h 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1" h="575">
                  <a:moveTo>
                    <a:pt x="573" y="376"/>
                  </a:moveTo>
                  <a:lnTo>
                    <a:pt x="573" y="0"/>
                  </a:lnTo>
                  <a:lnTo>
                    <a:pt x="0" y="0"/>
                  </a:lnTo>
                  <a:lnTo>
                    <a:pt x="0" y="574"/>
                  </a:lnTo>
                  <a:lnTo>
                    <a:pt x="589" y="574"/>
                  </a:lnTo>
                  <a:cubicBezTo>
                    <a:pt x="596" y="574"/>
                    <a:pt x="604" y="575"/>
                    <a:pt x="611" y="575"/>
                  </a:cubicBezTo>
                </a:path>
              </a:pathLst>
            </a:custGeom>
            <a:noFill/>
            <a:ln w="28575" cap="flat" cmpd="sng">
              <a:solidFill>
                <a:srgbClr val="006600"/>
              </a:solidFill>
              <a:prstDash val="solid"/>
              <a:round/>
              <a:headEnd type="none" w="med" len="med"/>
              <a:tailEnd type="triangle" w="lg" len="lg"/>
            </a:ln>
            <a:effectLst/>
          </p:spPr>
          <p:txBody>
            <a:bodyPr wrap="none" lIns="0" tIns="0" rIns="0" bIns="0" anchor="ctr"/>
            <a:lstStyle/>
            <a:p>
              <a:pPr fontAlgn="auto">
                <a:spcBef>
                  <a:spcPts val="0"/>
                </a:spcBef>
                <a:spcAft>
                  <a:spcPts val="0"/>
                </a:spcAft>
                <a:defRPr/>
              </a:pPr>
              <a:endParaRPr lang="it-IT" sz="1300" kern="0" dirty="0">
                <a:solidFill>
                  <a:sysClr val="windowText" lastClr="000000"/>
                </a:solidFill>
                <a:cs typeface="Arial" pitchFamily="34" charset="0"/>
              </a:endParaRPr>
            </a:p>
          </p:txBody>
        </p:sp>
        <p:sp>
          <p:nvSpPr>
            <p:cNvPr id="6" name="Oval 12"/>
            <p:cNvSpPr>
              <a:spLocks noChangeArrowheads="1"/>
            </p:cNvSpPr>
            <p:nvPr/>
          </p:nvSpPr>
          <p:spPr bwMode="gray">
            <a:xfrm>
              <a:off x="1320166" y="1259266"/>
              <a:ext cx="295455" cy="295200"/>
            </a:xfrm>
            <a:prstGeom prst="ellipse">
              <a:avLst/>
            </a:prstGeom>
            <a:solidFill>
              <a:srgbClr val="006600"/>
            </a:solidFill>
            <a:ln w="9525" algn="ctr">
              <a:solidFill>
                <a:srgbClr val="006600"/>
              </a:solidFill>
              <a:round/>
              <a:headEnd/>
              <a:tailEnd/>
            </a:ln>
          </p:spPr>
          <p:txBody>
            <a:bodyPr wrap="none" lIns="36000" tIns="36000" rIns="36000" bIns="36000" anchor="ctr"/>
            <a:lstStyle/>
            <a:p>
              <a:pPr algn="ctr" fontAlgn="auto">
                <a:spcBef>
                  <a:spcPct val="50000"/>
                </a:spcBef>
                <a:spcAft>
                  <a:spcPts val="0"/>
                </a:spcAft>
                <a:defRPr/>
              </a:pPr>
              <a:r>
                <a:rPr lang="it-IT" sz="1400" b="1" kern="0" dirty="0">
                  <a:solidFill>
                    <a:srgbClr val="FFFFFF"/>
                  </a:solidFill>
                  <a:cs typeface="Arial" pitchFamily="34" charset="0"/>
                </a:rPr>
                <a:t>1</a:t>
              </a:r>
            </a:p>
          </p:txBody>
        </p:sp>
      </p:grpSp>
      <p:grpSp>
        <p:nvGrpSpPr>
          <p:cNvPr id="7" name="Gruppo 6"/>
          <p:cNvGrpSpPr/>
          <p:nvPr/>
        </p:nvGrpSpPr>
        <p:grpSpPr>
          <a:xfrm>
            <a:off x="2152710" y="1503309"/>
            <a:ext cx="1592813" cy="1552158"/>
            <a:chOff x="1320166" y="1259266"/>
            <a:chExt cx="1592813" cy="1552158"/>
          </a:xfrm>
        </p:grpSpPr>
        <p:sp>
          <p:nvSpPr>
            <p:cNvPr id="9" name="Freeform 8"/>
            <p:cNvSpPr>
              <a:spLocks/>
            </p:cNvSpPr>
            <p:nvPr>
              <p:custDataLst>
                <p:tags r:id="rId13"/>
              </p:custDataLst>
            </p:nvPr>
          </p:nvSpPr>
          <p:spPr bwMode="auto">
            <a:xfrm flipV="1">
              <a:off x="1467895" y="1406866"/>
              <a:ext cx="1445084" cy="1404558"/>
            </a:xfrm>
            <a:custGeom>
              <a:avLst/>
              <a:gdLst>
                <a:gd name="connsiteX0" fmla="*/ 573 w 772"/>
                <a:gd name="connsiteY0" fmla="*/ 376 h 574"/>
                <a:gd name="connsiteX1" fmla="*/ 573 w 772"/>
                <a:gd name="connsiteY1" fmla="*/ 0 h 574"/>
                <a:gd name="connsiteX2" fmla="*/ 0 w 772"/>
                <a:gd name="connsiteY2" fmla="*/ 0 h 574"/>
                <a:gd name="connsiteX3" fmla="*/ 0 w 772"/>
                <a:gd name="connsiteY3" fmla="*/ 574 h 574"/>
                <a:gd name="connsiteX4" fmla="*/ 589 w 772"/>
                <a:gd name="connsiteY4" fmla="*/ 574 h 574"/>
                <a:gd name="connsiteX5" fmla="*/ 772 w 772"/>
                <a:gd name="connsiteY5" fmla="*/ 574 h 574"/>
                <a:gd name="connsiteX0" fmla="*/ 573 w 611"/>
                <a:gd name="connsiteY0" fmla="*/ 376 h 575"/>
                <a:gd name="connsiteX1" fmla="*/ 573 w 611"/>
                <a:gd name="connsiteY1" fmla="*/ 0 h 575"/>
                <a:gd name="connsiteX2" fmla="*/ 0 w 611"/>
                <a:gd name="connsiteY2" fmla="*/ 0 h 575"/>
                <a:gd name="connsiteX3" fmla="*/ 0 w 611"/>
                <a:gd name="connsiteY3" fmla="*/ 574 h 575"/>
                <a:gd name="connsiteX4" fmla="*/ 589 w 611"/>
                <a:gd name="connsiteY4" fmla="*/ 574 h 575"/>
                <a:gd name="connsiteX5" fmla="*/ 611 w 611"/>
                <a:gd name="connsiteY5" fmla="*/ 575 h 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1" h="575">
                  <a:moveTo>
                    <a:pt x="573" y="376"/>
                  </a:moveTo>
                  <a:lnTo>
                    <a:pt x="573" y="0"/>
                  </a:lnTo>
                  <a:lnTo>
                    <a:pt x="0" y="0"/>
                  </a:lnTo>
                  <a:lnTo>
                    <a:pt x="0" y="574"/>
                  </a:lnTo>
                  <a:lnTo>
                    <a:pt x="589" y="574"/>
                  </a:lnTo>
                  <a:cubicBezTo>
                    <a:pt x="596" y="574"/>
                    <a:pt x="604" y="575"/>
                    <a:pt x="611" y="575"/>
                  </a:cubicBezTo>
                </a:path>
              </a:pathLst>
            </a:custGeom>
            <a:noFill/>
            <a:ln w="28575" cap="flat" cmpd="sng">
              <a:solidFill>
                <a:srgbClr val="006600"/>
              </a:solidFill>
              <a:prstDash val="solid"/>
              <a:round/>
              <a:headEnd type="none" w="med" len="med"/>
              <a:tailEnd type="triangle" w="lg" len="lg"/>
            </a:ln>
            <a:effectLst/>
          </p:spPr>
          <p:txBody>
            <a:bodyPr wrap="none" lIns="0" tIns="0" rIns="0" bIns="0" anchor="ctr"/>
            <a:lstStyle/>
            <a:p>
              <a:pPr fontAlgn="auto">
                <a:spcBef>
                  <a:spcPts val="0"/>
                </a:spcBef>
                <a:spcAft>
                  <a:spcPts val="0"/>
                </a:spcAft>
                <a:defRPr/>
              </a:pPr>
              <a:endParaRPr lang="de-DE" sz="1300" kern="0">
                <a:solidFill>
                  <a:sysClr val="windowText" lastClr="000000"/>
                </a:solidFill>
                <a:cs typeface="Arial" pitchFamily="34" charset="0"/>
              </a:endParaRPr>
            </a:p>
          </p:txBody>
        </p:sp>
        <p:sp>
          <p:nvSpPr>
            <p:cNvPr id="10" name="Oval 12"/>
            <p:cNvSpPr>
              <a:spLocks noChangeArrowheads="1"/>
            </p:cNvSpPr>
            <p:nvPr/>
          </p:nvSpPr>
          <p:spPr bwMode="gray">
            <a:xfrm>
              <a:off x="1320166" y="1259266"/>
              <a:ext cx="295455" cy="295200"/>
            </a:xfrm>
            <a:prstGeom prst="ellipse">
              <a:avLst/>
            </a:prstGeom>
            <a:solidFill>
              <a:srgbClr val="006600"/>
            </a:solidFill>
            <a:ln w="9525" algn="ctr">
              <a:solidFill>
                <a:srgbClr val="006600"/>
              </a:solidFill>
              <a:round/>
              <a:headEnd/>
              <a:tailEnd/>
            </a:ln>
          </p:spPr>
          <p:txBody>
            <a:bodyPr wrap="none" lIns="36000" tIns="36000" rIns="36000" bIns="36000" anchor="ctr"/>
            <a:lstStyle/>
            <a:p>
              <a:pPr algn="ctr" fontAlgn="auto">
                <a:spcBef>
                  <a:spcPct val="50000"/>
                </a:spcBef>
                <a:spcAft>
                  <a:spcPts val="0"/>
                </a:spcAft>
                <a:defRPr/>
              </a:pPr>
              <a:r>
                <a:rPr lang="it-IT" sz="1400" b="1" kern="0" dirty="0" smtClean="0">
                  <a:solidFill>
                    <a:srgbClr val="FFFFFF"/>
                  </a:solidFill>
                  <a:cs typeface="Arial" pitchFamily="34" charset="0"/>
                </a:rPr>
                <a:t>2</a:t>
              </a:r>
              <a:endParaRPr lang="it-IT" sz="1400" b="1" kern="0" dirty="0">
                <a:solidFill>
                  <a:srgbClr val="FFFFFF"/>
                </a:solidFill>
                <a:cs typeface="Arial" pitchFamily="34" charset="0"/>
              </a:endParaRPr>
            </a:p>
          </p:txBody>
        </p:sp>
      </p:grpSp>
      <p:grpSp>
        <p:nvGrpSpPr>
          <p:cNvPr id="11" name="Gruppo 10"/>
          <p:cNvGrpSpPr/>
          <p:nvPr/>
        </p:nvGrpSpPr>
        <p:grpSpPr>
          <a:xfrm>
            <a:off x="3744722" y="2206638"/>
            <a:ext cx="1551150" cy="1552158"/>
            <a:chOff x="1320166" y="1259266"/>
            <a:chExt cx="1551150" cy="1552158"/>
          </a:xfrm>
        </p:grpSpPr>
        <p:sp>
          <p:nvSpPr>
            <p:cNvPr id="13" name="Freeform 8"/>
            <p:cNvSpPr>
              <a:spLocks/>
            </p:cNvSpPr>
            <p:nvPr>
              <p:custDataLst>
                <p:tags r:id="rId12"/>
              </p:custDataLst>
            </p:nvPr>
          </p:nvSpPr>
          <p:spPr bwMode="auto">
            <a:xfrm flipV="1">
              <a:off x="1467896" y="1406866"/>
              <a:ext cx="1403420" cy="1404558"/>
            </a:xfrm>
            <a:custGeom>
              <a:avLst/>
              <a:gdLst>
                <a:gd name="connsiteX0" fmla="*/ 573 w 772"/>
                <a:gd name="connsiteY0" fmla="*/ 376 h 574"/>
                <a:gd name="connsiteX1" fmla="*/ 573 w 772"/>
                <a:gd name="connsiteY1" fmla="*/ 0 h 574"/>
                <a:gd name="connsiteX2" fmla="*/ 0 w 772"/>
                <a:gd name="connsiteY2" fmla="*/ 0 h 574"/>
                <a:gd name="connsiteX3" fmla="*/ 0 w 772"/>
                <a:gd name="connsiteY3" fmla="*/ 574 h 574"/>
                <a:gd name="connsiteX4" fmla="*/ 589 w 772"/>
                <a:gd name="connsiteY4" fmla="*/ 574 h 574"/>
                <a:gd name="connsiteX5" fmla="*/ 772 w 772"/>
                <a:gd name="connsiteY5" fmla="*/ 574 h 574"/>
                <a:gd name="connsiteX0" fmla="*/ 573 w 611"/>
                <a:gd name="connsiteY0" fmla="*/ 376 h 575"/>
                <a:gd name="connsiteX1" fmla="*/ 573 w 611"/>
                <a:gd name="connsiteY1" fmla="*/ 0 h 575"/>
                <a:gd name="connsiteX2" fmla="*/ 0 w 611"/>
                <a:gd name="connsiteY2" fmla="*/ 0 h 575"/>
                <a:gd name="connsiteX3" fmla="*/ 0 w 611"/>
                <a:gd name="connsiteY3" fmla="*/ 574 h 575"/>
                <a:gd name="connsiteX4" fmla="*/ 589 w 611"/>
                <a:gd name="connsiteY4" fmla="*/ 574 h 575"/>
                <a:gd name="connsiteX5" fmla="*/ 611 w 611"/>
                <a:gd name="connsiteY5" fmla="*/ 575 h 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1" h="575">
                  <a:moveTo>
                    <a:pt x="573" y="376"/>
                  </a:moveTo>
                  <a:lnTo>
                    <a:pt x="573" y="0"/>
                  </a:lnTo>
                  <a:lnTo>
                    <a:pt x="0" y="0"/>
                  </a:lnTo>
                  <a:lnTo>
                    <a:pt x="0" y="574"/>
                  </a:lnTo>
                  <a:lnTo>
                    <a:pt x="589" y="574"/>
                  </a:lnTo>
                  <a:cubicBezTo>
                    <a:pt x="596" y="574"/>
                    <a:pt x="604" y="575"/>
                    <a:pt x="611" y="575"/>
                  </a:cubicBezTo>
                </a:path>
              </a:pathLst>
            </a:custGeom>
            <a:noFill/>
            <a:ln w="28575" cap="flat" cmpd="sng">
              <a:solidFill>
                <a:srgbClr val="006600"/>
              </a:solidFill>
              <a:prstDash val="solid"/>
              <a:round/>
              <a:headEnd type="none" w="med" len="med"/>
              <a:tailEnd type="triangle" w="lg" len="lg"/>
            </a:ln>
            <a:effectLst/>
          </p:spPr>
          <p:txBody>
            <a:bodyPr wrap="none" lIns="0" tIns="0" rIns="0" bIns="0" anchor="ctr"/>
            <a:lstStyle/>
            <a:p>
              <a:pPr fontAlgn="auto">
                <a:spcBef>
                  <a:spcPts val="0"/>
                </a:spcBef>
                <a:spcAft>
                  <a:spcPts val="0"/>
                </a:spcAft>
                <a:defRPr/>
              </a:pPr>
              <a:endParaRPr lang="de-DE" sz="1300" kern="0">
                <a:solidFill>
                  <a:sysClr val="windowText" lastClr="000000"/>
                </a:solidFill>
                <a:cs typeface="Arial" pitchFamily="34" charset="0"/>
              </a:endParaRPr>
            </a:p>
          </p:txBody>
        </p:sp>
        <p:sp>
          <p:nvSpPr>
            <p:cNvPr id="15" name="Oval 12"/>
            <p:cNvSpPr>
              <a:spLocks noChangeArrowheads="1"/>
            </p:cNvSpPr>
            <p:nvPr/>
          </p:nvSpPr>
          <p:spPr bwMode="gray">
            <a:xfrm>
              <a:off x="1320166" y="1259266"/>
              <a:ext cx="295455" cy="295200"/>
            </a:xfrm>
            <a:prstGeom prst="ellipse">
              <a:avLst/>
            </a:prstGeom>
            <a:solidFill>
              <a:srgbClr val="006600"/>
            </a:solidFill>
            <a:ln w="9525" algn="ctr">
              <a:solidFill>
                <a:srgbClr val="006600"/>
              </a:solidFill>
              <a:round/>
              <a:headEnd/>
              <a:tailEnd/>
            </a:ln>
          </p:spPr>
          <p:txBody>
            <a:bodyPr wrap="none" lIns="36000" tIns="36000" rIns="36000" bIns="36000" anchor="ctr"/>
            <a:lstStyle/>
            <a:p>
              <a:pPr algn="ctr" fontAlgn="auto">
                <a:spcBef>
                  <a:spcPct val="50000"/>
                </a:spcBef>
                <a:spcAft>
                  <a:spcPts val="0"/>
                </a:spcAft>
                <a:defRPr/>
              </a:pPr>
              <a:r>
                <a:rPr lang="it-IT" sz="1400" b="1" kern="0" dirty="0" smtClean="0">
                  <a:solidFill>
                    <a:srgbClr val="FFFFFF"/>
                  </a:solidFill>
                  <a:cs typeface="Arial" pitchFamily="34" charset="0"/>
                </a:rPr>
                <a:t>3</a:t>
              </a:r>
              <a:endParaRPr lang="it-IT" sz="1400" b="1" kern="0" dirty="0">
                <a:solidFill>
                  <a:srgbClr val="FFFFFF"/>
                </a:solidFill>
                <a:cs typeface="Arial" pitchFamily="34" charset="0"/>
              </a:endParaRPr>
            </a:p>
          </p:txBody>
        </p:sp>
      </p:grpSp>
      <p:grpSp>
        <p:nvGrpSpPr>
          <p:cNvPr id="16" name="Gruppo 15"/>
          <p:cNvGrpSpPr/>
          <p:nvPr/>
        </p:nvGrpSpPr>
        <p:grpSpPr>
          <a:xfrm>
            <a:off x="5296422" y="2967504"/>
            <a:ext cx="1543324" cy="1552158"/>
            <a:chOff x="1320166" y="1259266"/>
            <a:chExt cx="1543324" cy="1552158"/>
          </a:xfrm>
        </p:grpSpPr>
        <p:sp>
          <p:nvSpPr>
            <p:cNvPr id="18" name="Freeform 8"/>
            <p:cNvSpPr>
              <a:spLocks/>
            </p:cNvSpPr>
            <p:nvPr>
              <p:custDataLst>
                <p:tags r:id="rId11"/>
              </p:custDataLst>
            </p:nvPr>
          </p:nvSpPr>
          <p:spPr bwMode="auto">
            <a:xfrm flipV="1">
              <a:off x="1467896" y="1406866"/>
              <a:ext cx="1395594" cy="1404558"/>
            </a:xfrm>
            <a:custGeom>
              <a:avLst/>
              <a:gdLst>
                <a:gd name="connsiteX0" fmla="*/ 573 w 772"/>
                <a:gd name="connsiteY0" fmla="*/ 376 h 574"/>
                <a:gd name="connsiteX1" fmla="*/ 573 w 772"/>
                <a:gd name="connsiteY1" fmla="*/ 0 h 574"/>
                <a:gd name="connsiteX2" fmla="*/ 0 w 772"/>
                <a:gd name="connsiteY2" fmla="*/ 0 h 574"/>
                <a:gd name="connsiteX3" fmla="*/ 0 w 772"/>
                <a:gd name="connsiteY3" fmla="*/ 574 h 574"/>
                <a:gd name="connsiteX4" fmla="*/ 589 w 772"/>
                <a:gd name="connsiteY4" fmla="*/ 574 h 574"/>
                <a:gd name="connsiteX5" fmla="*/ 772 w 772"/>
                <a:gd name="connsiteY5" fmla="*/ 574 h 574"/>
                <a:gd name="connsiteX0" fmla="*/ 573 w 611"/>
                <a:gd name="connsiteY0" fmla="*/ 376 h 575"/>
                <a:gd name="connsiteX1" fmla="*/ 573 w 611"/>
                <a:gd name="connsiteY1" fmla="*/ 0 h 575"/>
                <a:gd name="connsiteX2" fmla="*/ 0 w 611"/>
                <a:gd name="connsiteY2" fmla="*/ 0 h 575"/>
                <a:gd name="connsiteX3" fmla="*/ 0 w 611"/>
                <a:gd name="connsiteY3" fmla="*/ 574 h 575"/>
                <a:gd name="connsiteX4" fmla="*/ 589 w 611"/>
                <a:gd name="connsiteY4" fmla="*/ 574 h 575"/>
                <a:gd name="connsiteX5" fmla="*/ 611 w 611"/>
                <a:gd name="connsiteY5" fmla="*/ 575 h 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1" h="575">
                  <a:moveTo>
                    <a:pt x="573" y="376"/>
                  </a:moveTo>
                  <a:lnTo>
                    <a:pt x="573" y="0"/>
                  </a:lnTo>
                  <a:lnTo>
                    <a:pt x="0" y="0"/>
                  </a:lnTo>
                  <a:lnTo>
                    <a:pt x="0" y="574"/>
                  </a:lnTo>
                  <a:lnTo>
                    <a:pt x="589" y="574"/>
                  </a:lnTo>
                  <a:cubicBezTo>
                    <a:pt x="596" y="574"/>
                    <a:pt x="604" y="575"/>
                    <a:pt x="611" y="575"/>
                  </a:cubicBezTo>
                </a:path>
              </a:pathLst>
            </a:custGeom>
            <a:noFill/>
            <a:ln w="28575" cap="flat" cmpd="sng">
              <a:solidFill>
                <a:srgbClr val="006600"/>
              </a:solidFill>
              <a:prstDash val="solid"/>
              <a:round/>
              <a:headEnd type="none" w="med" len="med"/>
              <a:tailEnd type="none" w="lg" len="lg"/>
            </a:ln>
            <a:effectLst/>
          </p:spPr>
          <p:txBody>
            <a:bodyPr wrap="none" lIns="0" tIns="0" rIns="0" bIns="0" anchor="ctr"/>
            <a:lstStyle/>
            <a:p>
              <a:pPr fontAlgn="auto">
                <a:spcBef>
                  <a:spcPts val="0"/>
                </a:spcBef>
                <a:spcAft>
                  <a:spcPts val="0"/>
                </a:spcAft>
                <a:defRPr/>
              </a:pPr>
              <a:endParaRPr lang="de-DE" sz="1300" kern="0">
                <a:solidFill>
                  <a:sysClr val="windowText" lastClr="000000"/>
                </a:solidFill>
                <a:cs typeface="Arial" pitchFamily="34" charset="0"/>
              </a:endParaRPr>
            </a:p>
          </p:txBody>
        </p:sp>
        <p:sp>
          <p:nvSpPr>
            <p:cNvPr id="19" name="Oval 12"/>
            <p:cNvSpPr>
              <a:spLocks noChangeArrowheads="1"/>
            </p:cNvSpPr>
            <p:nvPr/>
          </p:nvSpPr>
          <p:spPr bwMode="gray">
            <a:xfrm>
              <a:off x="1320166" y="1259266"/>
              <a:ext cx="295455" cy="295200"/>
            </a:xfrm>
            <a:prstGeom prst="ellipse">
              <a:avLst/>
            </a:prstGeom>
            <a:solidFill>
              <a:srgbClr val="006600"/>
            </a:solidFill>
            <a:ln w="9525" algn="ctr">
              <a:solidFill>
                <a:srgbClr val="006600"/>
              </a:solidFill>
              <a:round/>
              <a:headEnd/>
              <a:tailEnd/>
            </a:ln>
          </p:spPr>
          <p:txBody>
            <a:bodyPr wrap="none" lIns="36000" tIns="36000" rIns="36000" bIns="36000" anchor="ctr"/>
            <a:lstStyle/>
            <a:p>
              <a:pPr algn="ctr" fontAlgn="auto">
                <a:spcBef>
                  <a:spcPct val="50000"/>
                </a:spcBef>
                <a:spcAft>
                  <a:spcPts val="0"/>
                </a:spcAft>
                <a:defRPr/>
              </a:pPr>
              <a:r>
                <a:rPr lang="it-IT" sz="1400" b="1" kern="0" dirty="0" smtClean="0">
                  <a:solidFill>
                    <a:srgbClr val="FFFFFF"/>
                  </a:solidFill>
                  <a:cs typeface="Arial" pitchFamily="34" charset="0"/>
                </a:rPr>
                <a:t>4</a:t>
              </a:r>
              <a:endParaRPr lang="it-IT" sz="1400" b="1" kern="0" dirty="0">
                <a:solidFill>
                  <a:srgbClr val="FFFFFF"/>
                </a:solidFill>
                <a:cs typeface="Arial" pitchFamily="34" charset="0"/>
              </a:endParaRPr>
            </a:p>
          </p:txBody>
        </p:sp>
      </p:grpSp>
      <p:grpSp>
        <p:nvGrpSpPr>
          <p:cNvPr id="21" name="Gruppo 20"/>
          <p:cNvGrpSpPr/>
          <p:nvPr/>
        </p:nvGrpSpPr>
        <p:grpSpPr>
          <a:xfrm>
            <a:off x="6854940" y="3588169"/>
            <a:ext cx="1558658" cy="1552158"/>
            <a:chOff x="1320166" y="1259266"/>
            <a:chExt cx="1558658" cy="1552158"/>
          </a:xfrm>
        </p:grpSpPr>
        <p:sp>
          <p:nvSpPr>
            <p:cNvPr id="23" name="Freeform 8"/>
            <p:cNvSpPr>
              <a:spLocks/>
            </p:cNvSpPr>
            <p:nvPr>
              <p:custDataLst>
                <p:tags r:id="rId10"/>
              </p:custDataLst>
            </p:nvPr>
          </p:nvSpPr>
          <p:spPr bwMode="auto">
            <a:xfrm flipV="1">
              <a:off x="1467895" y="1406866"/>
              <a:ext cx="1410929" cy="1404558"/>
            </a:xfrm>
            <a:custGeom>
              <a:avLst/>
              <a:gdLst>
                <a:gd name="connsiteX0" fmla="*/ 573 w 772"/>
                <a:gd name="connsiteY0" fmla="*/ 376 h 574"/>
                <a:gd name="connsiteX1" fmla="*/ 573 w 772"/>
                <a:gd name="connsiteY1" fmla="*/ 0 h 574"/>
                <a:gd name="connsiteX2" fmla="*/ 0 w 772"/>
                <a:gd name="connsiteY2" fmla="*/ 0 h 574"/>
                <a:gd name="connsiteX3" fmla="*/ 0 w 772"/>
                <a:gd name="connsiteY3" fmla="*/ 574 h 574"/>
                <a:gd name="connsiteX4" fmla="*/ 589 w 772"/>
                <a:gd name="connsiteY4" fmla="*/ 574 h 574"/>
                <a:gd name="connsiteX5" fmla="*/ 772 w 772"/>
                <a:gd name="connsiteY5" fmla="*/ 574 h 574"/>
                <a:gd name="connsiteX0" fmla="*/ 573 w 611"/>
                <a:gd name="connsiteY0" fmla="*/ 376 h 575"/>
                <a:gd name="connsiteX1" fmla="*/ 573 w 611"/>
                <a:gd name="connsiteY1" fmla="*/ 0 h 575"/>
                <a:gd name="connsiteX2" fmla="*/ 0 w 611"/>
                <a:gd name="connsiteY2" fmla="*/ 0 h 575"/>
                <a:gd name="connsiteX3" fmla="*/ 0 w 611"/>
                <a:gd name="connsiteY3" fmla="*/ 574 h 575"/>
                <a:gd name="connsiteX4" fmla="*/ 589 w 611"/>
                <a:gd name="connsiteY4" fmla="*/ 574 h 575"/>
                <a:gd name="connsiteX5" fmla="*/ 611 w 611"/>
                <a:gd name="connsiteY5" fmla="*/ 575 h 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1" h="575">
                  <a:moveTo>
                    <a:pt x="573" y="376"/>
                  </a:moveTo>
                  <a:lnTo>
                    <a:pt x="573" y="0"/>
                  </a:lnTo>
                  <a:lnTo>
                    <a:pt x="0" y="0"/>
                  </a:lnTo>
                  <a:lnTo>
                    <a:pt x="0" y="574"/>
                  </a:lnTo>
                  <a:lnTo>
                    <a:pt x="589" y="574"/>
                  </a:lnTo>
                  <a:cubicBezTo>
                    <a:pt x="596" y="574"/>
                    <a:pt x="604" y="575"/>
                    <a:pt x="611" y="575"/>
                  </a:cubicBezTo>
                </a:path>
              </a:pathLst>
            </a:custGeom>
            <a:noFill/>
            <a:ln w="28575" cap="flat" cmpd="sng">
              <a:solidFill>
                <a:srgbClr val="006600"/>
              </a:solidFill>
              <a:prstDash val="solid"/>
              <a:round/>
              <a:headEnd type="none" w="med" len="med"/>
              <a:tailEnd type="none" w="lg" len="lg"/>
            </a:ln>
            <a:effectLst/>
          </p:spPr>
          <p:txBody>
            <a:bodyPr wrap="none" lIns="0" tIns="0" rIns="0" bIns="0" anchor="ctr"/>
            <a:lstStyle/>
            <a:p>
              <a:pPr fontAlgn="auto">
                <a:spcBef>
                  <a:spcPts val="0"/>
                </a:spcBef>
                <a:spcAft>
                  <a:spcPts val="0"/>
                </a:spcAft>
                <a:defRPr/>
              </a:pPr>
              <a:endParaRPr lang="de-DE" sz="1300" kern="0">
                <a:solidFill>
                  <a:sysClr val="windowText" lastClr="000000"/>
                </a:solidFill>
                <a:cs typeface="Arial" pitchFamily="34" charset="0"/>
              </a:endParaRPr>
            </a:p>
          </p:txBody>
        </p:sp>
        <p:sp>
          <p:nvSpPr>
            <p:cNvPr id="24" name="Oval 12"/>
            <p:cNvSpPr>
              <a:spLocks noChangeArrowheads="1"/>
            </p:cNvSpPr>
            <p:nvPr/>
          </p:nvSpPr>
          <p:spPr bwMode="gray">
            <a:xfrm>
              <a:off x="1320166" y="1259266"/>
              <a:ext cx="295455" cy="295200"/>
            </a:xfrm>
            <a:prstGeom prst="ellipse">
              <a:avLst/>
            </a:prstGeom>
            <a:solidFill>
              <a:srgbClr val="006600"/>
            </a:solidFill>
            <a:ln w="9525" algn="ctr">
              <a:solidFill>
                <a:srgbClr val="006600"/>
              </a:solidFill>
              <a:round/>
              <a:headEnd/>
              <a:tailEnd/>
            </a:ln>
          </p:spPr>
          <p:txBody>
            <a:bodyPr wrap="none" lIns="36000" tIns="36000" rIns="36000" bIns="36000" anchor="ctr"/>
            <a:lstStyle/>
            <a:p>
              <a:pPr algn="ctr" fontAlgn="auto">
                <a:spcBef>
                  <a:spcPct val="50000"/>
                </a:spcBef>
                <a:spcAft>
                  <a:spcPts val="0"/>
                </a:spcAft>
                <a:defRPr/>
              </a:pPr>
              <a:r>
                <a:rPr lang="it-IT" sz="1400" b="1" kern="0" dirty="0">
                  <a:solidFill>
                    <a:srgbClr val="FFFFFF"/>
                  </a:solidFill>
                  <a:cs typeface="Arial" pitchFamily="34" charset="0"/>
                </a:rPr>
                <a:t>5</a:t>
              </a:r>
            </a:p>
          </p:txBody>
        </p:sp>
      </p:grpSp>
      <p:sp>
        <p:nvSpPr>
          <p:cNvPr id="25" name="Textframe 11"/>
          <p:cNvSpPr>
            <a:spLocks noChangeArrowheads="1"/>
          </p:cNvSpPr>
          <p:nvPr>
            <p:custDataLst>
              <p:tags r:id="rId1"/>
            </p:custDataLst>
          </p:nvPr>
        </p:nvSpPr>
        <p:spPr bwMode="auto">
          <a:xfrm>
            <a:off x="2271101" y="2005681"/>
            <a:ext cx="1277602" cy="861774"/>
          </a:xfrm>
          <a:prstGeom prst="rect">
            <a:avLst/>
          </a:prstGeom>
          <a:noFill/>
          <a:ln w="6350">
            <a:noFill/>
            <a:miter lim="800000"/>
            <a:headEnd/>
            <a:tailEnd/>
          </a:ln>
          <a:effectLst/>
        </p:spPr>
        <p:txBody>
          <a:bodyPr wrap="square" lIns="72000" tIns="0" rIns="0" bIns="0" anchor="t" anchorCtr="0">
            <a:spAutoFit/>
          </a:bodyPr>
          <a:lstStyle>
            <a:defPPr>
              <a:defRPr lang="de-DE"/>
            </a:defPPr>
            <a:lvl1pPr algn="l" rtl="0" fontAlgn="base">
              <a:spcBef>
                <a:spcPct val="0"/>
              </a:spcBef>
              <a:spcAft>
                <a:spcPct val="0"/>
              </a:spcAft>
              <a:defRPr sz="1300" b="1" kern="1200">
                <a:solidFill>
                  <a:schemeClr val="tx1"/>
                </a:solidFill>
                <a:latin typeface="Arial" charset="0"/>
                <a:ea typeface="+mn-ea"/>
                <a:cs typeface="+mn-cs"/>
              </a:defRPr>
            </a:lvl1pPr>
            <a:lvl2pPr marL="457200" algn="l" rtl="0" fontAlgn="base">
              <a:spcBef>
                <a:spcPct val="0"/>
              </a:spcBef>
              <a:spcAft>
                <a:spcPct val="0"/>
              </a:spcAft>
              <a:defRPr sz="1300" b="1" kern="1200">
                <a:solidFill>
                  <a:schemeClr val="tx1"/>
                </a:solidFill>
                <a:latin typeface="Arial" charset="0"/>
                <a:ea typeface="+mn-ea"/>
                <a:cs typeface="+mn-cs"/>
              </a:defRPr>
            </a:lvl2pPr>
            <a:lvl3pPr marL="914400" algn="l" rtl="0" fontAlgn="base">
              <a:spcBef>
                <a:spcPct val="0"/>
              </a:spcBef>
              <a:spcAft>
                <a:spcPct val="0"/>
              </a:spcAft>
              <a:defRPr sz="1300" b="1" kern="1200">
                <a:solidFill>
                  <a:schemeClr val="tx1"/>
                </a:solidFill>
                <a:latin typeface="Arial" charset="0"/>
                <a:ea typeface="+mn-ea"/>
                <a:cs typeface="+mn-cs"/>
              </a:defRPr>
            </a:lvl3pPr>
            <a:lvl4pPr marL="1371600" algn="l" rtl="0" fontAlgn="base">
              <a:spcBef>
                <a:spcPct val="0"/>
              </a:spcBef>
              <a:spcAft>
                <a:spcPct val="0"/>
              </a:spcAft>
              <a:defRPr sz="1300" b="1" kern="1200">
                <a:solidFill>
                  <a:schemeClr val="tx1"/>
                </a:solidFill>
                <a:latin typeface="Arial" charset="0"/>
                <a:ea typeface="+mn-ea"/>
                <a:cs typeface="+mn-cs"/>
              </a:defRPr>
            </a:lvl4pPr>
            <a:lvl5pPr marL="1828800" algn="l" rtl="0" fontAlgn="base">
              <a:spcBef>
                <a:spcPct val="0"/>
              </a:spcBef>
              <a:spcAft>
                <a:spcPct val="0"/>
              </a:spcAft>
              <a:defRPr sz="1300" b="1" kern="1200">
                <a:solidFill>
                  <a:schemeClr val="tx1"/>
                </a:solidFill>
                <a:latin typeface="Arial" charset="0"/>
                <a:ea typeface="+mn-ea"/>
                <a:cs typeface="+mn-cs"/>
              </a:defRPr>
            </a:lvl5pPr>
            <a:lvl6pPr marL="2286000" algn="l" defTabSz="914400" rtl="0" eaLnBrk="1" latinLnBrk="0" hangingPunct="1">
              <a:defRPr sz="1300" b="1" kern="1200">
                <a:solidFill>
                  <a:schemeClr val="tx1"/>
                </a:solidFill>
                <a:latin typeface="Arial" charset="0"/>
                <a:ea typeface="+mn-ea"/>
                <a:cs typeface="+mn-cs"/>
              </a:defRPr>
            </a:lvl6pPr>
            <a:lvl7pPr marL="2743200" algn="l" defTabSz="914400" rtl="0" eaLnBrk="1" latinLnBrk="0" hangingPunct="1">
              <a:defRPr sz="1300" b="1" kern="1200">
                <a:solidFill>
                  <a:schemeClr val="tx1"/>
                </a:solidFill>
                <a:latin typeface="Arial" charset="0"/>
                <a:ea typeface="+mn-ea"/>
                <a:cs typeface="+mn-cs"/>
              </a:defRPr>
            </a:lvl7pPr>
            <a:lvl8pPr marL="3200400" algn="l" defTabSz="914400" rtl="0" eaLnBrk="1" latinLnBrk="0" hangingPunct="1">
              <a:defRPr sz="1300" b="1" kern="1200">
                <a:solidFill>
                  <a:schemeClr val="tx1"/>
                </a:solidFill>
                <a:latin typeface="Arial" charset="0"/>
                <a:ea typeface="+mn-ea"/>
                <a:cs typeface="+mn-cs"/>
              </a:defRPr>
            </a:lvl8pPr>
            <a:lvl9pPr marL="3657600" algn="l" defTabSz="914400" rtl="0" eaLnBrk="1" latinLnBrk="0" hangingPunct="1">
              <a:defRPr sz="1300" b="1" kern="1200">
                <a:solidFill>
                  <a:schemeClr val="tx1"/>
                </a:solidFill>
                <a:latin typeface="Arial" charset="0"/>
                <a:ea typeface="+mn-ea"/>
                <a:cs typeface="+mn-cs"/>
              </a:defRPr>
            </a:lvl9pPr>
          </a:lstStyle>
          <a:p>
            <a:pPr algn="ctr" defTabSz="330200">
              <a:buClr>
                <a:srgbClr val="000000"/>
              </a:buClr>
              <a:buSzPct val="100000"/>
              <a:buFont typeface="Arial"/>
              <a:buNone/>
              <a:defRPr/>
            </a:pPr>
            <a:r>
              <a:rPr lang="it-IT" altLang="de-DE" sz="1400" dirty="0" smtClean="0">
                <a:solidFill>
                  <a:srgbClr val="000000"/>
                </a:solidFill>
                <a:latin typeface="Arial"/>
              </a:rPr>
              <a:t>Istruttoria formale e di merito e assegnazione</a:t>
            </a:r>
            <a:endParaRPr lang="it-IT" altLang="de-DE" sz="1400" dirty="0" smtClean="0">
              <a:solidFill>
                <a:srgbClr val="000000"/>
              </a:solidFill>
              <a:latin typeface="Arial"/>
            </a:endParaRPr>
          </a:p>
        </p:txBody>
      </p:sp>
      <p:sp>
        <p:nvSpPr>
          <p:cNvPr id="27" name="Textframe 11"/>
          <p:cNvSpPr>
            <a:spLocks noChangeArrowheads="1"/>
          </p:cNvSpPr>
          <p:nvPr>
            <p:custDataLst>
              <p:tags r:id="rId2"/>
            </p:custDataLst>
          </p:nvPr>
        </p:nvSpPr>
        <p:spPr bwMode="auto">
          <a:xfrm>
            <a:off x="3862954" y="2656072"/>
            <a:ext cx="1371235" cy="646331"/>
          </a:xfrm>
          <a:prstGeom prst="rect">
            <a:avLst/>
          </a:prstGeom>
          <a:noFill/>
          <a:ln w="6350">
            <a:noFill/>
            <a:miter lim="800000"/>
            <a:headEnd/>
            <a:tailEnd/>
          </a:ln>
          <a:effectLst/>
        </p:spPr>
        <p:txBody>
          <a:bodyPr wrap="square" lIns="72000" tIns="0" rIns="0" bIns="0" anchor="t" anchorCtr="0">
            <a:spAutoFit/>
          </a:bodyPr>
          <a:lstStyle>
            <a:defPPr>
              <a:defRPr lang="de-DE"/>
            </a:defPPr>
            <a:lvl1pPr algn="l" rtl="0" fontAlgn="base">
              <a:spcBef>
                <a:spcPct val="0"/>
              </a:spcBef>
              <a:spcAft>
                <a:spcPct val="0"/>
              </a:spcAft>
              <a:defRPr sz="1300" b="1" kern="1200">
                <a:solidFill>
                  <a:schemeClr val="tx1"/>
                </a:solidFill>
                <a:latin typeface="Arial" charset="0"/>
                <a:ea typeface="+mn-ea"/>
                <a:cs typeface="+mn-cs"/>
              </a:defRPr>
            </a:lvl1pPr>
            <a:lvl2pPr marL="457200" algn="l" rtl="0" fontAlgn="base">
              <a:spcBef>
                <a:spcPct val="0"/>
              </a:spcBef>
              <a:spcAft>
                <a:spcPct val="0"/>
              </a:spcAft>
              <a:defRPr sz="1300" b="1" kern="1200">
                <a:solidFill>
                  <a:schemeClr val="tx1"/>
                </a:solidFill>
                <a:latin typeface="Arial" charset="0"/>
                <a:ea typeface="+mn-ea"/>
                <a:cs typeface="+mn-cs"/>
              </a:defRPr>
            </a:lvl2pPr>
            <a:lvl3pPr marL="914400" algn="l" rtl="0" fontAlgn="base">
              <a:spcBef>
                <a:spcPct val="0"/>
              </a:spcBef>
              <a:spcAft>
                <a:spcPct val="0"/>
              </a:spcAft>
              <a:defRPr sz="1300" b="1" kern="1200">
                <a:solidFill>
                  <a:schemeClr val="tx1"/>
                </a:solidFill>
                <a:latin typeface="Arial" charset="0"/>
                <a:ea typeface="+mn-ea"/>
                <a:cs typeface="+mn-cs"/>
              </a:defRPr>
            </a:lvl3pPr>
            <a:lvl4pPr marL="1371600" algn="l" rtl="0" fontAlgn="base">
              <a:spcBef>
                <a:spcPct val="0"/>
              </a:spcBef>
              <a:spcAft>
                <a:spcPct val="0"/>
              </a:spcAft>
              <a:defRPr sz="1300" b="1" kern="1200">
                <a:solidFill>
                  <a:schemeClr val="tx1"/>
                </a:solidFill>
                <a:latin typeface="Arial" charset="0"/>
                <a:ea typeface="+mn-ea"/>
                <a:cs typeface="+mn-cs"/>
              </a:defRPr>
            </a:lvl4pPr>
            <a:lvl5pPr marL="1828800" algn="l" rtl="0" fontAlgn="base">
              <a:spcBef>
                <a:spcPct val="0"/>
              </a:spcBef>
              <a:spcAft>
                <a:spcPct val="0"/>
              </a:spcAft>
              <a:defRPr sz="1300" b="1" kern="1200">
                <a:solidFill>
                  <a:schemeClr val="tx1"/>
                </a:solidFill>
                <a:latin typeface="Arial" charset="0"/>
                <a:ea typeface="+mn-ea"/>
                <a:cs typeface="+mn-cs"/>
              </a:defRPr>
            </a:lvl5pPr>
            <a:lvl6pPr marL="2286000" algn="l" defTabSz="914400" rtl="0" eaLnBrk="1" latinLnBrk="0" hangingPunct="1">
              <a:defRPr sz="1300" b="1" kern="1200">
                <a:solidFill>
                  <a:schemeClr val="tx1"/>
                </a:solidFill>
                <a:latin typeface="Arial" charset="0"/>
                <a:ea typeface="+mn-ea"/>
                <a:cs typeface="+mn-cs"/>
              </a:defRPr>
            </a:lvl6pPr>
            <a:lvl7pPr marL="2743200" algn="l" defTabSz="914400" rtl="0" eaLnBrk="1" latinLnBrk="0" hangingPunct="1">
              <a:defRPr sz="1300" b="1" kern="1200">
                <a:solidFill>
                  <a:schemeClr val="tx1"/>
                </a:solidFill>
                <a:latin typeface="Arial" charset="0"/>
                <a:ea typeface="+mn-ea"/>
                <a:cs typeface="+mn-cs"/>
              </a:defRPr>
            </a:lvl7pPr>
            <a:lvl8pPr marL="3200400" algn="l" defTabSz="914400" rtl="0" eaLnBrk="1" latinLnBrk="0" hangingPunct="1">
              <a:defRPr sz="1300" b="1" kern="1200">
                <a:solidFill>
                  <a:schemeClr val="tx1"/>
                </a:solidFill>
                <a:latin typeface="Arial" charset="0"/>
                <a:ea typeface="+mn-ea"/>
                <a:cs typeface="+mn-cs"/>
              </a:defRPr>
            </a:lvl8pPr>
            <a:lvl9pPr marL="3657600" algn="l" defTabSz="914400" rtl="0" eaLnBrk="1" latinLnBrk="0" hangingPunct="1">
              <a:defRPr sz="1300" b="1" kern="1200">
                <a:solidFill>
                  <a:schemeClr val="tx1"/>
                </a:solidFill>
                <a:latin typeface="Arial" charset="0"/>
                <a:ea typeface="+mn-ea"/>
                <a:cs typeface="+mn-cs"/>
              </a:defRPr>
            </a:lvl9pPr>
          </a:lstStyle>
          <a:p>
            <a:pPr algn="ctr" defTabSz="330200">
              <a:buClr>
                <a:srgbClr val="000000"/>
              </a:buClr>
              <a:buSzPct val="100000"/>
              <a:buFont typeface="Arial"/>
              <a:buNone/>
              <a:defRPr/>
            </a:pPr>
            <a:r>
              <a:rPr lang="it-IT" altLang="de-DE" sz="1400" dirty="0" smtClean="0">
                <a:solidFill>
                  <a:srgbClr val="000000"/>
                </a:solidFill>
                <a:latin typeface="Arial"/>
              </a:rPr>
              <a:t>Avvio impresa/attività professionale</a:t>
            </a:r>
            <a:endParaRPr lang="it-IT" altLang="de-DE" sz="1400" dirty="0" smtClean="0">
              <a:solidFill>
                <a:srgbClr val="000000"/>
              </a:solidFill>
              <a:latin typeface="Arial"/>
            </a:endParaRPr>
          </a:p>
        </p:txBody>
      </p:sp>
      <p:sp>
        <p:nvSpPr>
          <p:cNvPr id="28" name="Textframe 11"/>
          <p:cNvSpPr>
            <a:spLocks noChangeArrowheads="1"/>
          </p:cNvSpPr>
          <p:nvPr>
            <p:custDataLst>
              <p:tags r:id="rId3"/>
            </p:custDataLst>
          </p:nvPr>
        </p:nvSpPr>
        <p:spPr bwMode="auto">
          <a:xfrm>
            <a:off x="7038091" y="4243647"/>
            <a:ext cx="1243609" cy="430887"/>
          </a:xfrm>
          <a:prstGeom prst="rect">
            <a:avLst/>
          </a:prstGeom>
          <a:noFill/>
          <a:ln w="6350">
            <a:noFill/>
            <a:miter lim="800000"/>
            <a:headEnd/>
            <a:tailEnd/>
          </a:ln>
          <a:effectLst/>
        </p:spPr>
        <p:txBody>
          <a:bodyPr wrap="square" lIns="72000" tIns="0" rIns="0" bIns="0" anchor="t" anchorCtr="0">
            <a:spAutoFit/>
          </a:bodyPr>
          <a:lstStyle>
            <a:defPPr>
              <a:defRPr lang="de-DE"/>
            </a:defPPr>
            <a:lvl1pPr algn="l" rtl="0" fontAlgn="base">
              <a:spcBef>
                <a:spcPct val="0"/>
              </a:spcBef>
              <a:spcAft>
                <a:spcPct val="0"/>
              </a:spcAft>
              <a:defRPr sz="1300" b="1" kern="1200">
                <a:solidFill>
                  <a:schemeClr val="tx1"/>
                </a:solidFill>
                <a:latin typeface="Arial" charset="0"/>
                <a:ea typeface="+mn-ea"/>
                <a:cs typeface="+mn-cs"/>
              </a:defRPr>
            </a:lvl1pPr>
            <a:lvl2pPr marL="457200" algn="l" rtl="0" fontAlgn="base">
              <a:spcBef>
                <a:spcPct val="0"/>
              </a:spcBef>
              <a:spcAft>
                <a:spcPct val="0"/>
              </a:spcAft>
              <a:defRPr sz="1300" b="1" kern="1200">
                <a:solidFill>
                  <a:schemeClr val="tx1"/>
                </a:solidFill>
                <a:latin typeface="Arial" charset="0"/>
                <a:ea typeface="+mn-ea"/>
                <a:cs typeface="+mn-cs"/>
              </a:defRPr>
            </a:lvl2pPr>
            <a:lvl3pPr marL="914400" algn="l" rtl="0" fontAlgn="base">
              <a:spcBef>
                <a:spcPct val="0"/>
              </a:spcBef>
              <a:spcAft>
                <a:spcPct val="0"/>
              </a:spcAft>
              <a:defRPr sz="1300" b="1" kern="1200">
                <a:solidFill>
                  <a:schemeClr val="tx1"/>
                </a:solidFill>
                <a:latin typeface="Arial" charset="0"/>
                <a:ea typeface="+mn-ea"/>
                <a:cs typeface="+mn-cs"/>
              </a:defRPr>
            </a:lvl3pPr>
            <a:lvl4pPr marL="1371600" algn="l" rtl="0" fontAlgn="base">
              <a:spcBef>
                <a:spcPct val="0"/>
              </a:spcBef>
              <a:spcAft>
                <a:spcPct val="0"/>
              </a:spcAft>
              <a:defRPr sz="1300" b="1" kern="1200">
                <a:solidFill>
                  <a:schemeClr val="tx1"/>
                </a:solidFill>
                <a:latin typeface="Arial" charset="0"/>
                <a:ea typeface="+mn-ea"/>
                <a:cs typeface="+mn-cs"/>
              </a:defRPr>
            </a:lvl4pPr>
            <a:lvl5pPr marL="1828800" algn="l" rtl="0" fontAlgn="base">
              <a:spcBef>
                <a:spcPct val="0"/>
              </a:spcBef>
              <a:spcAft>
                <a:spcPct val="0"/>
              </a:spcAft>
              <a:defRPr sz="1300" b="1" kern="1200">
                <a:solidFill>
                  <a:schemeClr val="tx1"/>
                </a:solidFill>
                <a:latin typeface="Arial" charset="0"/>
                <a:ea typeface="+mn-ea"/>
                <a:cs typeface="+mn-cs"/>
              </a:defRPr>
            </a:lvl5pPr>
            <a:lvl6pPr marL="2286000" algn="l" defTabSz="914400" rtl="0" eaLnBrk="1" latinLnBrk="0" hangingPunct="1">
              <a:defRPr sz="1300" b="1" kern="1200">
                <a:solidFill>
                  <a:schemeClr val="tx1"/>
                </a:solidFill>
                <a:latin typeface="Arial" charset="0"/>
                <a:ea typeface="+mn-ea"/>
                <a:cs typeface="+mn-cs"/>
              </a:defRPr>
            </a:lvl6pPr>
            <a:lvl7pPr marL="2743200" algn="l" defTabSz="914400" rtl="0" eaLnBrk="1" latinLnBrk="0" hangingPunct="1">
              <a:defRPr sz="1300" b="1" kern="1200">
                <a:solidFill>
                  <a:schemeClr val="tx1"/>
                </a:solidFill>
                <a:latin typeface="Arial" charset="0"/>
                <a:ea typeface="+mn-ea"/>
                <a:cs typeface="+mn-cs"/>
              </a:defRPr>
            </a:lvl7pPr>
            <a:lvl8pPr marL="3200400" algn="l" defTabSz="914400" rtl="0" eaLnBrk="1" latinLnBrk="0" hangingPunct="1">
              <a:defRPr sz="1300" b="1" kern="1200">
                <a:solidFill>
                  <a:schemeClr val="tx1"/>
                </a:solidFill>
                <a:latin typeface="Arial" charset="0"/>
                <a:ea typeface="+mn-ea"/>
                <a:cs typeface="+mn-cs"/>
              </a:defRPr>
            </a:lvl8pPr>
            <a:lvl9pPr marL="3657600" algn="l" defTabSz="914400" rtl="0" eaLnBrk="1" latinLnBrk="0" hangingPunct="1">
              <a:defRPr sz="1300" b="1" kern="1200">
                <a:solidFill>
                  <a:schemeClr val="tx1"/>
                </a:solidFill>
                <a:latin typeface="Arial" charset="0"/>
                <a:ea typeface="+mn-ea"/>
                <a:cs typeface="+mn-cs"/>
              </a:defRPr>
            </a:lvl9pPr>
          </a:lstStyle>
          <a:p>
            <a:pPr algn="ctr" defTabSz="330200">
              <a:buClr>
                <a:srgbClr val="000000"/>
              </a:buClr>
              <a:buSzPct val="100000"/>
              <a:buFont typeface="Arial"/>
              <a:buNone/>
              <a:defRPr/>
            </a:pPr>
            <a:r>
              <a:rPr lang="it-IT" altLang="de-DE" sz="1400" dirty="0" smtClean="0">
                <a:solidFill>
                  <a:srgbClr val="000000"/>
                </a:solidFill>
                <a:latin typeface="Arial"/>
              </a:rPr>
              <a:t>Contrattualizzazione</a:t>
            </a:r>
            <a:endParaRPr lang="it-IT" altLang="de-DE" sz="1400" dirty="0" smtClean="0">
              <a:solidFill>
                <a:srgbClr val="000000"/>
              </a:solidFill>
              <a:latin typeface="Arial"/>
            </a:endParaRPr>
          </a:p>
        </p:txBody>
      </p:sp>
      <p:sp>
        <p:nvSpPr>
          <p:cNvPr id="29" name="Line 2"/>
          <p:cNvSpPr>
            <a:spLocks noChangeShapeType="1"/>
          </p:cNvSpPr>
          <p:nvPr/>
        </p:nvSpPr>
        <p:spPr bwMode="auto">
          <a:xfrm>
            <a:off x="685119" y="2431496"/>
            <a:ext cx="6536947" cy="3045087"/>
          </a:xfrm>
          <a:prstGeom prst="line">
            <a:avLst/>
          </a:prstGeom>
          <a:noFill/>
          <a:ln w="152400">
            <a:solidFill>
              <a:srgbClr val="006600"/>
            </a:solidFill>
            <a:round/>
            <a:headEnd type="none" w="med"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3332"/>
                  </a:outerShdw>
                </a:effectLst>
              </a14:hiddenEffects>
            </a:ext>
          </a:extLst>
        </p:spPr>
        <p:txBody>
          <a:bodyPr wrap="none" lIns="45720" rIns="45720" anchor="ctr"/>
          <a:lstStyle/>
          <a:p>
            <a:endParaRPr lang="it-IT"/>
          </a:p>
        </p:txBody>
      </p:sp>
      <p:graphicFrame>
        <p:nvGraphicFramePr>
          <p:cNvPr id="2" name="Tabella 1"/>
          <p:cNvGraphicFramePr>
            <a:graphicFrameLocks noGrp="1"/>
          </p:cNvGraphicFramePr>
          <p:nvPr/>
        </p:nvGraphicFramePr>
        <p:xfrm>
          <a:off x="742006" y="5569568"/>
          <a:ext cx="7707400" cy="370840"/>
        </p:xfrm>
        <a:graphic>
          <a:graphicData uri="http://schemas.openxmlformats.org/drawingml/2006/table">
            <a:tbl>
              <a:tblPr firstRow="1" bandRow="1">
                <a:tableStyleId>{5C22544A-7EE6-4342-B048-85BDC9FD1C3A}</a:tableStyleId>
              </a:tblPr>
              <a:tblGrid>
                <a:gridCol w="1541480">
                  <a:extLst>
                    <a:ext uri="{9D8B030D-6E8A-4147-A177-3AD203B41FA5}">
                      <a16:colId xmlns:a16="http://schemas.microsoft.com/office/drawing/2014/main" val="3675130370"/>
                    </a:ext>
                  </a:extLst>
                </a:gridCol>
                <a:gridCol w="1541480">
                  <a:extLst>
                    <a:ext uri="{9D8B030D-6E8A-4147-A177-3AD203B41FA5}">
                      <a16:colId xmlns:a16="http://schemas.microsoft.com/office/drawing/2014/main" val="355978919"/>
                    </a:ext>
                  </a:extLst>
                </a:gridCol>
                <a:gridCol w="1541480">
                  <a:extLst>
                    <a:ext uri="{9D8B030D-6E8A-4147-A177-3AD203B41FA5}">
                      <a16:colId xmlns:a16="http://schemas.microsoft.com/office/drawing/2014/main" val="3765008004"/>
                    </a:ext>
                  </a:extLst>
                </a:gridCol>
                <a:gridCol w="1541480">
                  <a:extLst>
                    <a:ext uri="{9D8B030D-6E8A-4147-A177-3AD203B41FA5}">
                      <a16:colId xmlns:a16="http://schemas.microsoft.com/office/drawing/2014/main" val="2594709037"/>
                    </a:ext>
                  </a:extLst>
                </a:gridCol>
                <a:gridCol w="1541480">
                  <a:extLst>
                    <a:ext uri="{9D8B030D-6E8A-4147-A177-3AD203B41FA5}">
                      <a16:colId xmlns:a16="http://schemas.microsoft.com/office/drawing/2014/main" val="732115542"/>
                    </a:ext>
                  </a:extLst>
                </a:gridCol>
              </a:tblGrid>
              <a:tr h="370840">
                <a:tc>
                  <a:txBody>
                    <a:bodyPr/>
                    <a:lstStyle/>
                    <a:p>
                      <a:endParaRPr lang="it-IT" dirty="0"/>
                    </a:p>
                  </a:txBody>
                  <a:tcPr>
                    <a:solidFill>
                      <a:srgbClr val="007500"/>
                    </a:solidFill>
                  </a:tcPr>
                </a:tc>
                <a:tc>
                  <a:txBody>
                    <a:bodyPr/>
                    <a:lstStyle/>
                    <a:p>
                      <a:endParaRPr lang="it-IT"/>
                    </a:p>
                  </a:txBody>
                  <a:tcPr>
                    <a:solidFill>
                      <a:srgbClr val="007500"/>
                    </a:solidFill>
                  </a:tcPr>
                </a:tc>
                <a:tc>
                  <a:txBody>
                    <a:bodyPr/>
                    <a:lstStyle/>
                    <a:p>
                      <a:endParaRPr lang="it-IT"/>
                    </a:p>
                  </a:txBody>
                  <a:tcPr>
                    <a:solidFill>
                      <a:srgbClr val="007500"/>
                    </a:solidFill>
                  </a:tcPr>
                </a:tc>
                <a:tc>
                  <a:txBody>
                    <a:bodyPr/>
                    <a:lstStyle/>
                    <a:p>
                      <a:endParaRPr lang="it-IT" dirty="0"/>
                    </a:p>
                  </a:txBody>
                  <a:tcPr>
                    <a:solidFill>
                      <a:srgbClr val="007500"/>
                    </a:solidFill>
                  </a:tcPr>
                </a:tc>
                <a:tc>
                  <a:txBody>
                    <a:bodyPr/>
                    <a:lstStyle/>
                    <a:p>
                      <a:endParaRPr lang="it-IT" dirty="0"/>
                    </a:p>
                  </a:txBody>
                  <a:tcPr>
                    <a:solidFill>
                      <a:srgbClr val="007500"/>
                    </a:solidFill>
                  </a:tcPr>
                </a:tc>
                <a:extLst>
                  <a:ext uri="{0D108BD9-81ED-4DB2-BD59-A6C34878D82A}">
                    <a16:rowId xmlns:a16="http://schemas.microsoft.com/office/drawing/2014/main" val="3778581632"/>
                  </a:ext>
                </a:extLst>
              </a:tr>
            </a:tbl>
          </a:graphicData>
        </a:graphic>
      </p:graphicFrame>
      <p:sp>
        <p:nvSpPr>
          <p:cNvPr id="30" name="Textframe 11"/>
          <p:cNvSpPr>
            <a:spLocks noChangeArrowheads="1"/>
          </p:cNvSpPr>
          <p:nvPr>
            <p:custDataLst>
              <p:tags r:id="rId4"/>
            </p:custDataLst>
          </p:nvPr>
        </p:nvSpPr>
        <p:spPr bwMode="auto">
          <a:xfrm>
            <a:off x="725071" y="5631980"/>
            <a:ext cx="1529095" cy="215444"/>
          </a:xfrm>
          <a:prstGeom prst="rect">
            <a:avLst/>
          </a:prstGeom>
          <a:noFill/>
          <a:ln w="6350">
            <a:noFill/>
            <a:miter lim="800000"/>
            <a:headEnd/>
            <a:tailEnd/>
          </a:ln>
          <a:effectLst/>
        </p:spPr>
        <p:txBody>
          <a:bodyPr wrap="square" lIns="72000" tIns="0" rIns="0" bIns="0" anchor="t" anchorCtr="0">
            <a:spAutoFit/>
          </a:bodyPr>
          <a:lstStyle>
            <a:defPPr>
              <a:defRPr lang="de-DE"/>
            </a:defPPr>
            <a:lvl1pPr algn="l" rtl="0" fontAlgn="base">
              <a:spcBef>
                <a:spcPct val="0"/>
              </a:spcBef>
              <a:spcAft>
                <a:spcPct val="0"/>
              </a:spcAft>
              <a:defRPr sz="1300" b="1" kern="1200">
                <a:solidFill>
                  <a:schemeClr val="tx1"/>
                </a:solidFill>
                <a:latin typeface="Arial" charset="0"/>
                <a:ea typeface="+mn-ea"/>
                <a:cs typeface="+mn-cs"/>
              </a:defRPr>
            </a:lvl1pPr>
            <a:lvl2pPr marL="457200" algn="l" rtl="0" fontAlgn="base">
              <a:spcBef>
                <a:spcPct val="0"/>
              </a:spcBef>
              <a:spcAft>
                <a:spcPct val="0"/>
              </a:spcAft>
              <a:defRPr sz="1300" b="1" kern="1200">
                <a:solidFill>
                  <a:schemeClr val="tx1"/>
                </a:solidFill>
                <a:latin typeface="Arial" charset="0"/>
                <a:ea typeface="+mn-ea"/>
                <a:cs typeface="+mn-cs"/>
              </a:defRPr>
            </a:lvl2pPr>
            <a:lvl3pPr marL="914400" algn="l" rtl="0" fontAlgn="base">
              <a:spcBef>
                <a:spcPct val="0"/>
              </a:spcBef>
              <a:spcAft>
                <a:spcPct val="0"/>
              </a:spcAft>
              <a:defRPr sz="1300" b="1" kern="1200">
                <a:solidFill>
                  <a:schemeClr val="tx1"/>
                </a:solidFill>
                <a:latin typeface="Arial" charset="0"/>
                <a:ea typeface="+mn-ea"/>
                <a:cs typeface="+mn-cs"/>
              </a:defRPr>
            </a:lvl3pPr>
            <a:lvl4pPr marL="1371600" algn="l" rtl="0" fontAlgn="base">
              <a:spcBef>
                <a:spcPct val="0"/>
              </a:spcBef>
              <a:spcAft>
                <a:spcPct val="0"/>
              </a:spcAft>
              <a:defRPr sz="1300" b="1" kern="1200">
                <a:solidFill>
                  <a:schemeClr val="tx1"/>
                </a:solidFill>
                <a:latin typeface="Arial" charset="0"/>
                <a:ea typeface="+mn-ea"/>
                <a:cs typeface="+mn-cs"/>
              </a:defRPr>
            </a:lvl4pPr>
            <a:lvl5pPr marL="1828800" algn="l" rtl="0" fontAlgn="base">
              <a:spcBef>
                <a:spcPct val="0"/>
              </a:spcBef>
              <a:spcAft>
                <a:spcPct val="0"/>
              </a:spcAft>
              <a:defRPr sz="1300" b="1" kern="1200">
                <a:solidFill>
                  <a:schemeClr val="tx1"/>
                </a:solidFill>
                <a:latin typeface="Arial" charset="0"/>
                <a:ea typeface="+mn-ea"/>
                <a:cs typeface="+mn-cs"/>
              </a:defRPr>
            </a:lvl5pPr>
            <a:lvl6pPr marL="2286000" algn="l" defTabSz="914400" rtl="0" eaLnBrk="1" latinLnBrk="0" hangingPunct="1">
              <a:defRPr sz="1300" b="1" kern="1200">
                <a:solidFill>
                  <a:schemeClr val="tx1"/>
                </a:solidFill>
                <a:latin typeface="Arial" charset="0"/>
                <a:ea typeface="+mn-ea"/>
                <a:cs typeface="+mn-cs"/>
              </a:defRPr>
            </a:lvl6pPr>
            <a:lvl7pPr marL="2743200" algn="l" defTabSz="914400" rtl="0" eaLnBrk="1" latinLnBrk="0" hangingPunct="1">
              <a:defRPr sz="1300" b="1" kern="1200">
                <a:solidFill>
                  <a:schemeClr val="tx1"/>
                </a:solidFill>
                <a:latin typeface="Arial" charset="0"/>
                <a:ea typeface="+mn-ea"/>
                <a:cs typeface="+mn-cs"/>
              </a:defRPr>
            </a:lvl7pPr>
            <a:lvl8pPr marL="3200400" algn="l" defTabSz="914400" rtl="0" eaLnBrk="1" latinLnBrk="0" hangingPunct="1">
              <a:defRPr sz="1300" b="1" kern="1200">
                <a:solidFill>
                  <a:schemeClr val="tx1"/>
                </a:solidFill>
                <a:latin typeface="Arial" charset="0"/>
                <a:ea typeface="+mn-ea"/>
                <a:cs typeface="+mn-cs"/>
              </a:defRPr>
            </a:lvl8pPr>
            <a:lvl9pPr marL="3657600" algn="l" defTabSz="914400" rtl="0" eaLnBrk="1" latinLnBrk="0" hangingPunct="1">
              <a:defRPr sz="1300" b="1" kern="1200">
                <a:solidFill>
                  <a:schemeClr val="tx1"/>
                </a:solidFill>
                <a:latin typeface="Arial" charset="0"/>
                <a:ea typeface="+mn-ea"/>
                <a:cs typeface="+mn-cs"/>
              </a:defRPr>
            </a:lvl9pPr>
          </a:lstStyle>
          <a:p>
            <a:pPr algn="ctr" defTabSz="330200">
              <a:buClr>
                <a:srgbClr val="000000"/>
              </a:buClr>
              <a:buSzPct val="100000"/>
              <a:buFont typeface="Arial"/>
              <a:buNone/>
              <a:defRPr/>
            </a:pPr>
            <a:r>
              <a:rPr lang="en-US" altLang="de-DE" sz="1400" dirty="0" smtClean="0">
                <a:solidFill>
                  <a:schemeClr val="bg1"/>
                </a:solidFill>
                <a:latin typeface="Arial"/>
              </a:rPr>
              <a:t>Dal 15 </a:t>
            </a:r>
            <a:r>
              <a:rPr lang="en-US" altLang="de-DE" sz="1400" dirty="0" err="1" smtClean="0">
                <a:solidFill>
                  <a:schemeClr val="bg1"/>
                </a:solidFill>
                <a:latin typeface="Arial"/>
              </a:rPr>
              <a:t>settembre</a:t>
            </a:r>
            <a:endParaRPr lang="en-US" altLang="de-DE" sz="1400" dirty="0" smtClean="0">
              <a:solidFill>
                <a:schemeClr val="bg1"/>
              </a:solidFill>
              <a:latin typeface="Arial"/>
            </a:endParaRPr>
          </a:p>
        </p:txBody>
      </p:sp>
      <p:sp>
        <p:nvSpPr>
          <p:cNvPr id="31" name="Textframe 11"/>
          <p:cNvSpPr>
            <a:spLocks noChangeArrowheads="1"/>
          </p:cNvSpPr>
          <p:nvPr>
            <p:custDataLst>
              <p:tags r:id="rId5"/>
            </p:custDataLst>
          </p:nvPr>
        </p:nvSpPr>
        <p:spPr bwMode="auto">
          <a:xfrm>
            <a:off x="2249077" y="5640447"/>
            <a:ext cx="1529095" cy="215444"/>
          </a:xfrm>
          <a:prstGeom prst="rect">
            <a:avLst/>
          </a:prstGeom>
          <a:noFill/>
          <a:ln w="6350">
            <a:noFill/>
            <a:miter lim="800000"/>
            <a:headEnd/>
            <a:tailEnd/>
          </a:ln>
          <a:effectLst/>
        </p:spPr>
        <p:txBody>
          <a:bodyPr wrap="square" lIns="72000" tIns="0" rIns="0" bIns="0" anchor="t" anchorCtr="0">
            <a:spAutoFit/>
          </a:bodyPr>
          <a:lstStyle>
            <a:defPPr>
              <a:defRPr lang="de-DE"/>
            </a:defPPr>
            <a:lvl1pPr algn="l" rtl="0" fontAlgn="base">
              <a:spcBef>
                <a:spcPct val="0"/>
              </a:spcBef>
              <a:spcAft>
                <a:spcPct val="0"/>
              </a:spcAft>
              <a:defRPr sz="1300" b="1" kern="1200">
                <a:solidFill>
                  <a:schemeClr val="tx1"/>
                </a:solidFill>
                <a:latin typeface="Arial" charset="0"/>
                <a:ea typeface="+mn-ea"/>
                <a:cs typeface="+mn-cs"/>
              </a:defRPr>
            </a:lvl1pPr>
            <a:lvl2pPr marL="457200" algn="l" rtl="0" fontAlgn="base">
              <a:spcBef>
                <a:spcPct val="0"/>
              </a:spcBef>
              <a:spcAft>
                <a:spcPct val="0"/>
              </a:spcAft>
              <a:defRPr sz="1300" b="1" kern="1200">
                <a:solidFill>
                  <a:schemeClr val="tx1"/>
                </a:solidFill>
                <a:latin typeface="Arial" charset="0"/>
                <a:ea typeface="+mn-ea"/>
                <a:cs typeface="+mn-cs"/>
              </a:defRPr>
            </a:lvl2pPr>
            <a:lvl3pPr marL="914400" algn="l" rtl="0" fontAlgn="base">
              <a:spcBef>
                <a:spcPct val="0"/>
              </a:spcBef>
              <a:spcAft>
                <a:spcPct val="0"/>
              </a:spcAft>
              <a:defRPr sz="1300" b="1" kern="1200">
                <a:solidFill>
                  <a:schemeClr val="tx1"/>
                </a:solidFill>
                <a:latin typeface="Arial" charset="0"/>
                <a:ea typeface="+mn-ea"/>
                <a:cs typeface="+mn-cs"/>
              </a:defRPr>
            </a:lvl3pPr>
            <a:lvl4pPr marL="1371600" algn="l" rtl="0" fontAlgn="base">
              <a:spcBef>
                <a:spcPct val="0"/>
              </a:spcBef>
              <a:spcAft>
                <a:spcPct val="0"/>
              </a:spcAft>
              <a:defRPr sz="1300" b="1" kern="1200">
                <a:solidFill>
                  <a:schemeClr val="tx1"/>
                </a:solidFill>
                <a:latin typeface="Arial" charset="0"/>
                <a:ea typeface="+mn-ea"/>
                <a:cs typeface="+mn-cs"/>
              </a:defRPr>
            </a:lvl4pPr>
            <a:lvl5pPr marL="1828800" algn="l" rtl="0" fontAlgn="base">
              <a:spcBef>
                <a:spcPct val="0"/>
              </a:spcBef>
              <a:spcAft>
                <a:spcPct val="0"/>
              </a:spcAft>
              <a:defRPr sz="1300" b="1" kern="1200">
                <a:solidFill>
                  <a:schemeClr val="tx1"/>
                </a:solidFill>
                <a:latin typeface="Arial" charset="0"/>
                <a:ea typeface="+mn-ea"/>
                <a:cs typeface="+mn-cs"/>
              </a:defRPr>
            </a:lvl5pPr>
            <a:lvl6pPr marL="2286000" algn="l" defTabSz="914400" rtl="0" eaLnBrk="1" latinLnBrk="0" hangingPunct="1">
              <a:defRPr sz="1300" b="1" kern="1200">
                <a:solidFill>
                  <a:schemeClr val="tx1"/>
                </a:solidFill>
                <a:latin typeface="Arial" charset="0"/>
                <a:ea typeface="+mn-ea"/>
                <a:cs typeface="+mn-cs"/>
              </a:defRPr>
            </a:lvl6pPr>
            <a:lvl7pPr marL="2743200" algn="l" defTabSz="914400" rtl="0" eaLnBrk="1" latinLnBrk="0" hangingPunct="1">
              <a:defRPr sz="1300" b="1" kern="1200">
                <a:solidFill>
                  <a:schemeClr val="tx1"/>
                </a:solidFill>
                <a:latin typeface="Arial" charset="0"/>
                <a:ea typeface="+mn-ea"/>
                <a:cs typeface="+mn-cs"/>
              </a:defRPr>
            </a:lvl7pPr>
            <a:lvl8pPr marL="3200400" algn="l" defTabSz="914400" rtl="0" eaLnBrk="1" latinLnBrk="0" hangingPunct="1">
              <a:defRPr sz="1300" b="1" kern="1200">
                <a:solidFill>
                  <a:schemeClr val="tx1"/>
                </a:solidFill>
                <a:latin typeface="Arial" charset="0"/>
                <a:ea typeface="+mn-ea"/>
                <a:cs typeface="+mn-cs"/>
              </a:defRPr>
            </a:lvl8pPr>
            <a:lvl9pPr marL="3657600" algn="l" defTabSz="914400" rtl="0" eaLnBrk="1" latinLnBrk="0" hangingPunct="1">
              <a:defRPr sz="1300" b="1" kern="1200">
                <a:solidFill>
                  <a:schemeClr val="tx1"/>
                </a:solidFill>
                <a:latin typeface="Arial" charset="0"/>
                <a:ea typeface="+mn-ea"/>
                <a:cs typeface="+mn-cs"/>
              </a:defRPr>
            </a:lvl9pPr>
          </a:lstStyle>
          <a:p>
            <a:pPr algn="ctr" defTabSz="330200">
              <a:buClr>
                <a:srgbClr val="000000"/>
              </a:buClr>
              <a:buSzPct val="100000"/>
              <a:buFont typeface="Arial"/>
              <a:buNone/>
              <a:defRPr/>
            </a:pPr>
            <a:r>
              <a:rPr lang="en-US" altLang="de-DE" sz="1400" dirty="0" smtClean="0">
                <a:solidFill>
                  <a:schemeClr val="bg1"/>
                </a:solidFill>
                <a:latin typeface="Arial"/>
              </a:rPr>
              <a:t>90 gg + 20 gg</a:t>
            </a:r>
          </a:p>
        </p:txBody>
      </p:sp>
      <p:sp>
        <p:nvSpPr>
          <p:cNvPr id="32" name="Textframe 11"/>
          <p:cNvSpPr>
            <a:spLocks noChangeArrowheads="1"/>
          </p:cNvSpPr>
          <p:nvPr>
            <p:custDataLst>
              <p:tags r:id="rId6"/>
            </p:custDataLst>
          </p:nvPr>
        </p:nvSpPr>
        <p:spPr bwMode="auto">
          <a:xfrm>
            <a:off x="3874677" y="5640448"/>
            <a:ext cx="1529095" cy="215444"/>
          </a:xfrm>
          <a:prstGeom prst="rect">
            <a:avLst/>
          </a:prstGeom>
          <a:noFill/>
          <a:ln w="6350">
            <a:noFill/>
            <a:miter lim="800000"/>
            <a:headEnd/>
            <a:tailEnd/>
          </a:ln>
          <a:effectLst/>
        </p:spPr>
        <p:txBody>
          <a:bodyPr wrap="square" lIns="72000" tIns="0" rIns="0" bIns="0" anchor="t" anchorCtr="0">
            <a:spAutoFit/>
          </a:bodyPr>
          <a:lstStyle>
            <a:defPPr>
              <a:defRPr lang="de-DE"/>
            </a:defPPr>
            <a:lvl1pPr algn="l" rtl="0" fontAlgn="base">
              <a:spcBef>
                <a:spcPct val="0"/>
              </a:spcBef>
              <a:spcAft>
                <a:spcPct val="0"/>
              </a:spcAft>
              <a:defRPr sz="1300" b="1" kern="1200">
                <a:solidFill>
                  <a:schemeClr val="tx1"/>
                </a:solidFill>
                <a:latin typeface="Arial" charset="0"/>
                <a:ea typeface="+mn-ea"/>
                <a:cs typeface="+mn-cs"/>
              </a:defRPr>
            </a:lvl1pPr>
            <a:lvl2pPr marL="457200" algn="l" rtl="0" fontAlgn="base">
              <a:spcBef>
                <a:spcPct val="0"/>
              </a:spcBef>
              <a:spcAft>
                <a:spcPct val="0"/>
              </a:spcAft>
              <a:defRPr sz="1300" b="1" kern="1200">
                <a:solidFill>
                  <a:schemeClr val="tx1"/>
                </a:solidFill>
                <a:latin typeface="Arial" charset="0"/>
                <a:ea typeface="+mn-ea"/>
                <a:cs typeface="+mn-cs"/>
              </a:defRPr>
            </a:lvl2pPr>
            <a:lvl3pPr marL="914400" algn="l" rtl="0" fontAlgn="base">
              <a:spcBef>
                <a:spcPct val="0"/>
              </a:spcBef>
              <a:spcAft>
                <a:spcPct val="0"/>
              </a:spcAft>
              <a:defRPr sz="1300" b="1" kern="1200">
                <a:solidFill>
                  <a:schemeClr val="tx1"/>
                </a:solidFill>
                <a:latin typeface="Arial" charset="0"/>
                <a:ea typeface="+mn-ea"/>
                <a:cs typeface="+mn-cs"/>
              </a:defRPr>
            </a:lvl3pPr>
            <a:lvl4pPr marL="1371600" algn="l" rtl="0" fontAlgn="base">
              <a:spcBef>
                <a:spcPct val="0"/>
              </a:spcBef>
              <a:spcAft>
                <a:spcPct val="0"/>
              </a:spcAft>
              <a:defRPr sz="1300" b="1" kern="1200">
                <a:solidFill>
                  <a:schemeClr val="tx1"/>
                </a:solidFill>
                <a:latin typeface="Arial" charset="0"/>
                <a:ea typeface="+mn-ea"/>
                <a:cs typeface="+mn-cs"/>
              </a:defRPr>
            </a:lvl4pPr>
            <a:lvl5pPr marL="1828800" algn="l" rtl="0" fontAlgn="base">
              <a:spcBef>
                <a:spcPct val="0"/>
              </a:spcBef>
              <a:spcAft>
                <a:spcPct val="0"/>
              </a:spcAft>
              <a:defRPr sz="1300" b="1" kern="1200">
                <a:solidFill>
                  <a:schemeClr val="tx1"/>
                </a:solidFill>
                <a:latin typeface="Arial" charset="0"/>
                <a:ea typeface="+mn-ea"/>
                <a:cs typeface="+mn-cs"/>
              </a:defRPr>
            </a:lvl5pPr>
            <a:lvl6pPr marL="2286000" algn="l" defTabSz="914400" rtl="0" eaLnBrk="1" latinLnBrk="0" hangingPunct="1">
              <a:defRPr sz="1300" b="1" kern="1200">
                <a:solidFill>
                  <a:schemeClr val="tx1"/>
                </a:solidFill>
                <a:latin typeface="Arial" charset="0"/>
                <a:ea typeface="+mn-ea"/>
                <a:cs typeface="+mn-cs"/>
              </a:defRPr>
            </a:lvl6pPr>
            <a:lvl7pPr marL="2743200" algn="l" defTabSz="914400" rtl="0" eaLnBrk="1" latinLnBrk="0" hangingPunct="1">
              <a:defRPr sz="1300" b="1" kern="1200">
                <a:solidFill>
                  <a:schemeClr val="tx1"/>
                </a:solidFill>
                <a:latin typeface="Arial" charset="0"/>
                <a:ea typeface="+mn-ea"/>
                <a:cs typeface="+mn-cs"/>
              </a:defRPr>
            </a:lvl7pPr>
            <a:lvl8pPr marL="3200400" algn="l" defTabSz="914400" rtl="0" eaLnBrk="1" latinLnBrk="0" hangingPunct="1">
              <a:defRPr sz="1300" b="1" kern="1200">
                <a:solidFill>
                  <a:schemeClr val="tx1"/>
                </a:solidFill>
                <a:latin typeface="Arial" charset="0"/>
                <a:ea typeface="+mn-ea"/>
                <a:cs typeface="+mn-cs"/>
              </a:defRPr>
            </a:lvl8pPr>
            <a:lvl9pPr marL="3657600" algn="l" defTabSz="914400" rtl="0" eaLnBrk="1" latinLnBrk="0" hangingPunct="1">
              <a:defRPr sz="1300" b="1" kern="1200">
                <a:solidFill>
                  <a:schemeClr val="tx1"/>
                </a:solidFill>
                <a:latin typeface="Arial" charset="0"/>
                <a:ea typeface="+mn-ea"/>
                <a:cs typeface="+mn-cs"/>
              </a:defRPr>
            </a:lvl9pPr>
          </a:lstStyle>
          <a:p>
            <a:pPr algn="ctr" defTabSz="330200">
              <a:buClr>
                <a:srgbClr val="000000"/>
              </a:buClr>
              <a:buSzPct val="100000"/>
              <a:buFont typeface="Arial"/>
              <a:buNone/>
              <a:defRPr/>
            </a:pPr>
            <a:r>
              <a:rPr lang="en-US" altLang="de-DE" sz="1400" dirty="0" smtClean="0">
                <a:solidFill>
                  <a:schemeClr val="bg1"/>
                </a:solidFill>
                <a:latin typeface="Arial"/>
              </a:rPr>
              <a:t>90 gg</a:t>
            </a:r>
          </a:p>
        </p:txBody>
      </p:sp>
      <p:sp>
        <p:nvSpPr>
          <p:cNvPr id="33" name="Textframe 11"/>
          <p:cNvSpPr>
            <a:spLocks noChangeArrowheads="1"/>
          </p:cNvSpPr>
          <p:nvPr>
            <p:custDataLst>
              <p:tags r:id="rId7"/>
            </p:custDataLst>
          </p:nvPr>
        </p:nvSpPr>
        <p:spPr bwMode="auto">
          <a:xfrm>
            <a:off x="5364815" y="5631981"/>
            <a:ext cx="1529095" cy="215444"/>
          </a:xfrm>
          <a:prstGeom prst="rect">
            <a:avLst/>
          </a:prstGeom>
          <a:noFill/>
          <a:ln w="6350">
            <a:noFill/>
            <a:miter lim="800000"/>
            <a:headEnd/>
            <a:tailEnd/>
          </a:ln>
          <a:effectLst/>
        </p:spPr>
        <p:txBody>
          <a:bodyPr wrap="square" lIns="72000" tIns="0" rIns="0" bIns="0" anchor="t" anchorCtr="0">
            <a:spAutoFit/>
          </a:bodyPr>
          <a:lstStyle>
            <a:defPPr>
              <a:defRPr lang="de-DE"/>
            </a:defPPr>
            <a:lvl1pPr algn="l" rtl="0" fontAlgn="base">
              <a:spcBef>
                <a:spcPct val="0"/>
              </a:spcBef>
              <a:spcAft>
                <a:spcPct val="0"/>
              </a:spcAft>
              <a:defRPr sz="1300" b="1" kern="1200">
                <a:solidFill>
                  <a:schemeClr val="tx1"/>
                </a:solidFill>
                <a:latin typeface="Arial" charset="0"/>
                <a:ea typeface="+mn-ea"/>
                <a:cs typeface="+mn-cs"/>
              </a:defRPr>
            </a:lvl1pPr>
            <a:lvl2pPr marL="457200" algn="l" rtl="0" fontAlgn="base">
              <a:spcBef>
                <a:spcPct val="0"/>
              </a:spcBef>
              <a:spcAft>
                <a:spcPct val="0"/>
              </a:spcAft>
              <a:defRPr sz="1300" b="1" kern="1200">
                <a:solidFill>
                  <a:schemeClr val="tx1"/>
                </a:solidFill>
                <a:latin typeface="Arial" charset="0"/>
                <a:ea typeface="+mn-ea"/>
                <a:cs typeface="+mn-cs"/>
              </a:defRPr>
            </a:lvl2pPr>
            <a:lvl3pPr marL="914400" algn="l" rtl="0" fontAlgn="base">
              <a:spcBef>
                <a:spcPct val="0"/>
              </a:spcBef>
              <a:spcAft>
                <a:spcPct val="0"/>
              </a:spcAft>
              <a:defRPr sz="1300" b="1" kern="1200">
                <a:solidFill>
                  <a:schemeClr val="tx1"/>
                </a:solidFill>
                <a:latin typeface="Arial" charset="0"/>
                <a:ea typeface="+mn-ea"/>
                <a:cs typeface="+mn-cs"/>
              </a:defRPr>
            </a:lvl3pPr>
            <a:lvl4pPr marL="1371600" algn="l" rtl="0" fontAlgn="base">
              <a:spcBef>
                <a:spcPct val="0"/>
              </a:spcBef>
              <a:spcAft>
                <a:spcPct val="0"/>
              </a:spcAft>
              <a:defRPr sz="1300" b="1" kern="1200">
                <a:solidFill>
                  <a:schemeClr val="tx1"/>
                </a:solidFill>
                <a:latin typeface="Arial" charset="0"/>
                <a:ea typeface="+mn-ea"/>
                <a:cs typeface="+mn-cs"/>
              </a:defRPr>
            </a:lvl4pPr>
            <a:lvl5pPr marL="1828800" algn="l" rtl="0" fontAlgn="base">
              <a:spcBef>
                <a:spcPct val="0"/>
              </a:spcBef>
              <a:spcAft>
                <a:spcPct val="0"/>
              </a:spcAft>
              <a:defRPr sz="1300" b="1" kern="1200">
                <a:solidFill>
                  <a:schemeClr val="tx1"/>
                </a:solidFill>
                <a:latin typeface="Arial" charset="0"/>
                <a:ea typeface="+mn-ea"/>
                <a:cs typeface="+mn-cs"/>
              </a:defRPr>
            </a:lvl5pPr>
            <a:lvl6pPr marL="2286000" algn="l" defTabSz="914400" rtl="0" eaLnBrk="1" latinLnBrk="0" hangingPunct="1">
              <a:defRPr sz="1300" b="1" kern="1200">
                <a:solidFill>
                  <a:schemeClr val="tx1"/>
                </a:solidFill>
                <a:latin typeface="Arial" charset="0"/>
                <a:ea typeface="+mn-ea"/>
                <a:cs typeface="+mn-cs"/>
              </a:defRPr>
            </a:lvl6pPr>
            <a:lvl7pPr marL="2743200" algn="l" defTabSz="914400" rtl="0" eaLnBrk="1" latinLnBrk="0" hangingPunct="1">
              <a:defRPr sz="1300" b="1" kern="1200">
                <a:solidFill>
                  <a:schemeClr val="tx1"/>
                </a:solidFill>
                <a:latin typeface="Arial" charset="0"/>
                <a:ea typeface="+mn-ea"/>
                <a:cs typeface="+mn-cs"/>
              </a:defRPr>
            </a:lvl7pPr>
            <a:lvl8pPr marL="3200400" algn="l" defTabSz="914400" rtl="0" eaLnBrk="1" latinLnBrk="0" hangingPunct="1">
              <a:defRPr sz="1300" b="1" kern="1200">
                <a:solidFill>
                  <a:schemeClr val="tx1"/>
                </a:solidFill>
                <a:latin typeface="Arial" charset="0"/>
                <a:ea typeface="+mn-ea"/>
                <a:cs typeface="+mn-cs"/>
              </a:defRPr>
            </a:lvl8pPr>
            <a:lvl9pPr marL="3657600" algn="l" defTabSz="914400" rtl="0" eaLnBrk="1" latinLnBrk="0" hangingPunct="1">
              <a:defRPr sz="1300" b="1" kern="1200">
                <a:solidFill>
                  <a:schemeClr val="tx1"/>
                </a:solidFill>
                <a:latin typeface="Arial" charset="0"/>
                <a:ea typeface="+mn-ea"/>
                <a:cs typeface="+mn-cs"/>
              </a:defRPr>
            </a:lvl9pPr>
          </a:lstStyle>
          <a:p>
            <a:pPr algn="ctr" defTabSz="330200">
              <a:buClr>
                <a:srgbClr val="000000"/>
              </a:buClr>
              <a:buSzPct val="100000"/>
              <a:buFont typeface="Arial"/>
              <a:buNone/>
              <a:defRPr/>
            </a:pPr>
            <a:r>
              <a:rPr lang="en-US" altLang="de-DE" sz="1400" dirty="0">
                <a:solidFill>
                  <a:schemeClr val="bg1"/>
                </a:solidFill>
                <a:latin typeface="Arial"/>
              </a:rPr>
              <a:t>3</a:t>
            </a:r>
            <a:r>
              <a:rPr lang="en-US" altLang="de-DE" sz="1400" dirty="0" smtClean="0">
                <a:solidFill>
                  <a:schemeClr val="bg1"/>
                </a:solidFill>
                <a:latin typeface="Arial"/>
              </a:rPr>
              <a:t>0 gg</a:t>
            </a:r>
          </a:p>
        </p:txBody>
      </p:sp>
      <p:sp>
        <p:nvSpPr>
          <p:cNvPr id="34" name="Textframe 11"/>
          <p:cNvSpPr>
            <a:spLocks noChangeArrowheads="1"/>
          </p:cNvSpPr>
          <p:nvPr>
            <p:custDataLst>
              <p:tags r:id="rId8"/>
            </p:custDataLst>
          </p:nvPr>
        </p:nvSpPr>
        <p:spPr bwMode="auto">
          <a:xfrm>
            <a:off x="5368582" y="3198338"/>
            <a:ext cx="1371235" cy="1292662"/>
          </a:xfrm>
          <a:prstGeom prst="rect">
            <a:avLst/>
          </a:prstGeom>
          <a:noFill/>
          <a:ln w="6350">
            <a:noFill/>
            <a:miter lim="800000"/>
            <a:headEnd/>
            <a:tailEnd/>
          </a:ln>
          <a:effectLst/>
        </p:spPr>
        <p:txBody>
          <a:bodyPr wrap="square" lIns="72000" tIns="0" rIns="0" bIns="0" anchor="t" anchorCtr="0">
            <a:spAutoFit/>
          </a:bodyPr>
          <a:lstStyle>
            <a:defPPr>
              <a:defRPr lang="de-DE"/>
            </a:defPPr>
            <a:lvl1pPr algn="l" rtl="0" fontAlgn="base">
              <a:spcBef>
                <a:spcPct val="0"/>
              </a:spcBef>
              <a:spcAft>
                <a:spcPct val="0"/>
              </a:spcAft>
              <a:defRPr sz="1300" b="1" kern="1200">
                <a:solidFill>
                  <a:schemeClr val="tx1"/>
                </a:solidFill>
                <a:latin typeface="Arial" charset="0"/>
                <a:ea typeface="+mn-ea"/>
                <a:cs typeface="+mn-cs"/>
              </a:defRPr>
            </a:lvl1pPr>
            <a:lvl2pPr marL="457200" algn="l" rtl="0" fontAlgn="base">
              <a:spcBef>
                <a:spcPct val="0"/>
              </a:spcBef>
              <a:spcAft>
                <a:spcPct val="0"/>
              </a:spcAft>
              <a:defRPr sz="1300" b="1" kern="1200">
                <a:solidFill>
                  <a:schemeClr val="tx1"/>
                </a:solidFill>
                <a:latin typeface="Arial" charset="0"/>
                <a:ea typeface="+mn-ea"/>
                <a:cs typeface="+mn-cs"/>
              </a:defRPr>
            </a:lvl2pPr>
            <a:lvl3pPr marL="914400" algn="l" rtl="0" fontAlgn="base">
              <a:spcBef>
                <a:spcPct val="0"/>
              </a:spcBef>
              <a:spcAft>
                <a:spcPct val="0"/>
              </a:spcAft>
              <a:defRPr sz="1300" b="1" kern="1200">
                <a:solidFill>
                  <a:schemeClr val="tx1"/>
                </a:solidFill>
                <a:latin typeface="Arial" charset="0"/>
                <a:ea typeface="+mn-ea"/>
                <a:cs typeface="+mn-cs"/>
              </a:defRPr>
            </a:lvl3pPr>
            <a:lvl4pPr marL="1371600" algn="l" rtl="0" fontAlgn="base">
              <a:spcBef>
                <a:spcPct val="0"/>
              </a:spcBef>
              <a:spcAft>
                <a:spcPct val="0"/>
              </a:spcAft>
              <a:defRPr sz="1300" b="1" kern="1200">
                <a:solidFill>
                  <a:schemeClr val="tx1"/>
                </a:solidFill>
                <a:latin typeface="Arial" charset="0"/>
                <a:ea typeface="+mn-ea"/>
                <a:cs typeface="+mn-cs"/>
              </a:defRPr>
            </a:lvl4pPr>
            <a:lvl5pPr marL="1828800" algn="l" rtl="0" fontAlgn="base">
              <a:spcBef>
                <a:spcPct val="0"/>
              </a:spcBef>
              <a:spcAft>
                <a:spcPct val="0"/>
              </a:spcAft>
              <a:defRPr sz="1300" b="1" kern="1200">
                <a:solidFill>
                  <a:schemeClr val="tx1"/>
                </a:solidFill>
                <a:latin typeface="Arial" charset="0"/>
                <a:ea typeface="+mn-ea"/>
                <a:cs typeface="+mn-cs"/>
              </a:defRPr>
            </a:lvl5pPr>
            <a:lvl6pPr marL="2286000" algn="l" defTabSz="914400" rtl="0" eaLnBrk="1" latinLnBrk="0" hangingPunct="1">
              <a:defRPr sz="1300" b="1" kern="1200">
                <a:solidFill>
                  <a:schemeClr val="tx1"/>
                </a:solidFill>
                <a:latin typeface="Arial" charset="0"/>
                <a:ea typeface="+mn-ea"/>
                <a:cs typeface="+mn-cs"/>
              </a:defRPr>
            </a:lvl6pPr>
            <a:lvl7pPr marL="2743200" algn="l" defTabSz="914400" rtl="0" eaLnBrk="1" latinLnBrk="0" hangingPunct="1">
              <a:defRPr sz="1300" b="1" kern="1200">
                <a:solidFill>
                  <a:schemeClr val="tx1"/>
                </a:solidFill>
                <a:latin typeface="Arial" charset="0"/>
                <a:ea typeface="+mn-ea"/>
                <a:cs typeface="+mn-cs"/>
              </a:defRPr>
            </a:lvl7pPr>
            <a:lvl8pPr marL="3200400" algn="l" defTabSz="914400" rtl="0" eaLnBrk="1" latinLnBrk="0" hangingPunct="1">
              <a:defRPr sz="1300" b="1" kern="1200">
                <a:solidFill>
                  <a:schemeClr val="tx1"/>
                </a:solidFill>
                <a:latin typeface="Arial" charset="0"/>
                <a:ea typeface="+mn-ea"/>
                <a:cs typeface="+mn-cs"/>
              </a:defRPr>
            </a:lvl8pPr>
            <a:lvl9pPr marL="3657600" algn="l" defTabSz="914400" rtl="0" eaLnBrk="1" latinLnBrk="0" hangingPunct="1">
              <a:defRPr sz="1300" b="1" kern="1200">
                <a:solidFill>
                  <a:schemeClr val="tx1"/>
                </a:solidFill>
                <a:latin typeface="Arial" charset="0"/>
                <a:ea typeface="+mn-ea"/>
                <a:cs typeface="+mn-cs"/>
              </a:defRPr>
            </a:lvl9pPr>
          </a:lstStyle>
          <a:p>
            <a:pPr algn="ctr" defTabSz="330200">
              <a:buClr>
                <a:srgbClr val="000000"/>
              </a:buClr>
              <a:buSzPct val="100000"/>
              <a:buFont typeface="Arial"/>
              <a:buNone/>
              <a:defRPr/>
            </a:pPr>
            <a:r>
              <a:rPr lang="it-IT" altLang="de-DE" sz="1400" dirty="0" smtClean="0">
                <a:solidFill>
                  <a:srgbClr val="000000"/>
                </a:solidFill>
                <a:latin typeface="Arial"/>
              </a:rPr>
              <a:t>Istruttoria dell’impresa o dell’attività professionale avviata e concessione</a:t>
            </a:r>
            <a:endParaRPr lang="it-IT" altLang="de-DE" sz="1400" dirty="0" smtClean="0">
              <a:solidFill>
                <a:srgbClr val="000000"/>
              </a:solidFill>
              <a:latin typeface="Arial"/>
            </a:endParaRPr>
          </a:p>
        </p:txBody>
      </p:sp>
      <p:sp>
        <p:nvSpPr>
          <p:cNvPr id="35" name="Textframe 11"/>
          <p:cNvSpPr>
            <a:spLocks noChangeArrowheads="1"/>
          </p:cNvSpPr>
          <p:nvPr>
            <p:custDataLst>
              <p:tags r:id="rId9"/>
            </p:custDataLst>
          </p:nvPr>
        </p:nvSpPr>
        <p:spPr bwMode="auto">
          <a:xfrm>
            <a:off x="6839746" y="5648448"/>
            <a:ext cx="1529095" cy="215444"/>
          </a:xfrm>
          <a:prstGeom prst="rect">
            <a:avLst/>
          </a:prstGeom>
          <a:noFill/>
          <a:ln w="6350">
            <a:noFill/>
            <a:miter lim="800000"/>
            <a:headEnd/>
            <a:tailEnd/>
          </a:ln>
          <a:effectLst/>
        </p:spPr>
        <p:txBody>
          <a:bodyPr wrap="square" lIns="72000" tIns="0" rIns="0" bIns="0" anchor="t" anchorCtr="0">
            <a:spAutoFit/>
          </a:bodyPr>
          <a:lstStyle>
            <a:defPPr>
              <a:defRPr lang="de-DE"/>
            </a:defPPr>
            <a:lvl1pPr algn="l" rtl="0" fontAlgn="base">
              <a:spcBef>
                <a:spcPct val="0"/>
              </a:spcBef>
              <a:spcAft>
                <a:spcPct val="0"/>
              </a:spcAft>
              <a:defRPr sz="1300" b="1" kern="1200">
                <a:solidFill>
                  <a:schemeClr val="tx1"/>
                </a:solidFill>
                <a:latin typeface="Arial" charset="0"/>
                <a:ea typeface="+mn-ea"/>
                <a:cs typeface="+mn-cs"/>
              </a:defRPr>
            </a:lvl1pPr>
            <a:lvl2pPr marL="457200" algn="l" rtl="0" fontAlgn="base">
              <a:spcBef>
                <a:spcPct val="0"/>
              </a:spcBef>
              <a:spcAft>
                <a:spcPct val="0"/>
              </a:spcAft>
              <a:defRPr sz="1300" b="1" kern="1200">
                <a:solidFill>
                  <a:schemeClr val="tx1"/>
                </a:solidFill>
                <a:latin typeface="Arial" charset="0"/>
                <a:ea typeface="+mn-ea"/>
                <a:cs typeface="+mn-cs"/>
              </a:defRPr>
            </a:lvl2pPr>
            <a:lvl3pPr marL="914400" algn="l" rtl="0" fontAlgn="base">
              <a:spcBef>
                <a:spcPct val="0"/>
              </a:spcBef>
              <a:spcAft>
                <a:spcPct val="0"/>
              </a:spcAft>
              <a:defRPr sz="1300" b="1" kern="1200">
                <a:solidFill>
                  <a:schemeClr val="tx1"/>
                </a:solidFill>
                <a:latin typeface="Arial" charset="0"/>
                <a:ea typeface="+mn-ea"/>
                <a:cs typeface="+mn-cs"/>
              </a:defRPr>
            </a:lvl3pPr>
            <a:lvl4pPr marL="1371600" algn="l" rtl="0" fontAlgn="base">
              <a:spcBef>
                <a:spcPct val="0"/>
              </a:spcBef>
              <a:spcAft>
                <a:spcPct val="0"/>
              </a:spcAft>
              <a:defRPr sz="1300" b="1" kern="1200">
                <a:solidFill>
                  <a:schemeClr val="tx1"/>
                </a:solidFill>
                <a:latin typeface="Arial" charset="0"/>
                <a:ea typeface="+mn-ea"/>
                <a:cs typeface="+mn-cs"/>
              </a:defRPr>
            </a:lvl4pPr>
            <a:lvl5pPr marL="1828800" algn="l" rtl="0" fontAlgn="base">
              <a:spcBef>
                <a:spcPct val="0"/>
              </a:spcBef>
              <a:spcAft>
                <a:spcPct val="0"/>
              </a:spcAft>
              <a:defRPr sz="1300" b="1" kern="1200">
                <a:solidFill>
                  <a:schemeClr val="tx1"/>
                </a:solidFill>
                <a:latin typeface="Arial" charset="0"/>
                <a:ea typeface="+mn-ea"/>
                <a:cs typeface="+mn-cs"/>
              </a:defRPr>
            </a:lvl5pPr>
            <a:lvl6pPr marL="2286000" algn="l" defTabSz="914400" rtl="0" eaLnBrk="1" latinLnBrk="0" hangingPunct="1">
              <a:defRPr sz="1300" b="1" kern="1200">
                <a:solidFill>
                  <a:schemeClr val="tx1"/>
                </a:solidFill>
                <a:latin typeface="Arial" charset="0"/>
                <a:ea typeface="+mn-ea"/>
                <a:cs typeface="+mn-cs"/>
              </a:defRPr>
            </a:lvl6pPr>
            <a:lvl7pPr marL="2743200" algn="l" defTabSz="914400" rtl="0" eaLnBrk="1" latinLnBrk="0" hangingPunct="1">
              <a:defRPr sz="1300" b="1" kern="1200">
                <a:solidFill>
                  <a:schemeClr val="tx1"/>
                </a:solidFill>
                <a:latin typeface="Arial" charset="0"/>
                <a:ea typeface="+mn-ea"/>
                <a:cs typeface="+mn-cs"/>
              </a:defRPr>
            </a:lvl7pPr>
            <a:lvl8pPr marL="3200400" algn="l" defTabSz="914400" rtl="0" eaLnBrk="1" latinLnBrk="0" hangingPunct="1">
              <a:defRPr sz="1300" b="1" kern="1200">
                <a:solidFill>
                  <a:schemeClr val="tx1"/>
                </a:solidFill>
                <a:latin typeface="Arial" charset="0"/>
                <a:ea typeface="+mn-ea"/>
                <a:cs typeface="+mn-cs"/>
              </a:defRPr>
            </a:lvl8pPr>
            <a:lvl9pPr marL="3657600" algn="l" defTabSz="914400" rtl="0" eaLnBrk="1" latinLnBrk="0" hangingPunct="1">
              <a:defRPr sz="1300" b="1" kern="1200">
                <a:solidFill>
                  <a:schemeClr val="tx1"/>
                </a:solidFill>
                <a:latin typeface="Arial" charset="0"/>
                <a:ea typeface="+mn-ea"/>
                <a:cs typeface="+mn-cs"/>
              </a:defRPr>
            </a:lvl9pPr>
          </a:lstStyle>
          <a:p>
            <a:pPr algn="ctr" defTabSz="330200">
              <a:buClr>
                <a:srgbClr val="000000"/>
              </a:buClr>
              <a:buSzPct val="100000"/>
              <a:buFont typeface="Arial"/>
              <a:buNone/>
              <a:defRPr/>
            </a:pPr>
            <a:r>
              <a:rPr lang="en-US" altLang="de-DE" sz="1400" dirty="0" smtClean="0">
                <a:solidFill>
                  <a:schemeClr val="bg1"/>
                </a:solidFill>
                <a:latin typeface="Arial"/>
              </a:rPr>
              <a:t>90 gg + 30 gg</a:t>
            </a:r>
          </a:p>
        </p:txBody>
      </p:sp>
      <p:sp>
        <p:nvSpPr>
          <p:cNvPr id="36" name="Segnaposto numero diapositiva 3"/>
          <p:cNvSpPr>
            <a:spLocks noGrp="1"/>
          </p:cNvSpPr>
          <p:nvPr>
            <p:ph type="sldNum" sz="quarter" idx="12"/>
          </p:nvPr>
        </p:nvSpPr>
        <p:spPr bwMode="auto">
          <a:xfrm>
            <a:off x="7843101" y="6595476"/>
            <a:ext cx="843700" cy="1918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fontAlgn="base" hangingPunct="1">
              <a:spcBef>
                <a:spcPct val="0"/>
              </a:spcBef>
              <a:spcAft>
                <a:spcPct val="0"/>
              </a:spcAft>
              <a:buFontTx/>
              <a:buNone/>
            </a:pPr>
            <a:r>
              <a:rPr lang="it-IT" altLang="it-IT" sz="1050" b="1" dirty="0" smtClean="0">
                <a:solidFill>
                  <a:schemeClr val="bg1"/>
                </a:solidFill>
                <a:latin typeface="Helvetica" pitchFamily="34" charset="0"/>
              </a:rPr>
              <a:t>10</a:t>
            </a:r>
            <a:endParaRPr lang="it-IT" altLang="it-IT" sz="1050" b="1" dirty="0" smtClean="0">
              <a:solidFill>
                <a:schemeClr val="bg1"/>
              </a:solidFill>
              <a:latin typeface="Helvetica" pitchFamily="34" charset="0"/>
            </a:endParaRPr>
          </a:p>
        </p:txBody>
      </p:sp>
    </p:spTree>
    <p:extLst>
      <p:ext uri="{BB962C8B-B14F-4D97-AF65-F5344CB8AC3E}">
        <p14:creationId xmlns:p14="http://schemas.microsoft.com/office/powerpoint/2010/main" val="265107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1"/>
          <p:cNvSpPr>
            <a:spLocks noChangeArrowheads="1"/>
          </p:cNvSpPr>
          <p:nvPr/>
        </p:nvSpPr>
        <p:spPr bwMode="auto">
          <a:xfrm>
            <a:off x="364067" y="402432"/>
            <a:ext cx="8390466"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it-IT" altLang="it-IT" sz="2000" b="1" dirty="0" smtClean="0">
                <a:solidFill>
                  <a:srgbClr val="007500"/>
                </a:solidFill>
                <a:latin typeface="Helvetica" panose="020B0604020202020204" pitchFamily="34" charset="0"/>
                <a:cs typeface="Helvetica" panose="020B0604020202020204" pitchFamily="34" charset="0"/>
              </a:rPr>
              <a:t>Modalità di partecipazione alla Linea</a:t>
            </a:r>
          </a:p>
          <a:p>
            <a:pPr algn="ctr" eaLnBrk="1" hangingPunct="1"/>
            <a:r>
              <a:rPr lang="it-IT" altLang="it-IT" sz="2000" b="1" dirty="0" smtClean="0">
                <a:solidFill>
                  <a:srgbClr val="007500"/>
                </a:solidFill>
                <a:latin typeface="Helvetica" panose="020B0604020202020204" pitchFamily="34" charset="0"/>
                <a:cs typeface="Helvetica" panose="020B0604020202020204" pitchFamily="34" charset="0"/>
              </a:rPr>
              <a:t>SIAGE!!!!!!</a:t>
            </a:r>
            <a:endParaRPr lang="it-IT" altLang="it-IT" sz="2000" b="1" dirty="0">
              <a:solidFill>
                <a:srgbClr val="007500"/>
              </a:solidFill>
              <a:latin typeface="Helvetica" panose="020B0604020202020204" pitchFamily="34" charset="0"/>
              <a:cs typeface="Helvetica" panose="020B0604020202020204" pitchFamily="34" charset="0"/>
            </a:endParaRPr>
          </a:p>
        </p:txBody>
      </p:sp>
      <p:pic>
        <p:nvPicPr>
          <p:cNvPr id="5" name="Immagine 4"/>
          <p:cNvPicPr>
            <a:picLocks noChangeAspect="1"/>
          </p:cNvPicPr>
          <p:nvPr/>
        </p:nvPicPr>
        <p:blipFill rotWithShape="1">
          <a:blip r:embed="rId8"/>
          <a:srcRect l="18059" t="11766" r="17231" b="4361"/>
          <a:stretch/>
        </p:blipFill>
        <p:spPr>
          <a:xfrm>
            <a:off x="2585132" y="1913465"/>
            <a:ext cx="3948336" cy="2878667"/>
          </a:xfrm>
          <a:prstGeom prst="rect">
            <a:avLst/>
          </a:prstGeom>
        </p:spPr>
      </p:pic>
      <p:sp>
        <p:nvSpPr>
          <p:cNvPr id="6" name="AutoShape 13"/>
          <p:cNvSpPr>
            <a:spLocks noChangeArrowheads="1"/>
          </p:cNvSpPr>
          <p:nvPr/>
        </p:nvSpPr>
        <p:spPr bwMode="black">
          <a:xfrm rot="16200000">
            <a:off x="742824" y="3032293"/>
            <a:ext cx="2712117" cy="641008"/>
          </a:xfrm>
          <a:prstGeom prst="triangle">
            <a:avLst>
              <a:gd name="adj" fmla="val 50000"/>
            </a:avLst>
          </a:prstGeom>
          <a:solidFill>
            <a:srgbClr val="CCCC99"/>
          </a:solidFill>
          <a:ln>
            <a:noFill/>
          </a:ln>
          <a:effectLst/>
          <a:extLst>
            <a:ext uri="{91240B29-F687-4F45-9708-019B960494DF}">
              <a14:hiddenLine xmlns:a14="http://schemas.microsoft.com/office/drawing/2010/main" w="12700">
                <a:solidFill>
                  <a:srgbClr val="000000"/>
                </a:solidFill>
                <a:miter lim="800000"/>
                <a:headEnd type="none" w="sm" len="sm"/>
                <a:tailEnd type="none" w="sm" len="sm"/>
              </a14:hiddenLine>
            </a:ext>
            <a:ext uri="{AF507438-7753-43E0-B8FC-AC1667EBCBE1}">
              <a14:hiddenEffects xmlns:a14="http://schemas.microsoft.com/office/drawing/2010/main">
                <a:effectLst>
                  <a:outerShdw dist="45791" dir="2021404" algn="ctr" rotWithShape="0">
                    <a:srgbClr val="000000"/>
                  </a:outerShdw>
                </a:effectLst>
              </a14:hiddenEffects>
            </a:ext>
          </a:extLst>
        </p:spPr>
        <p:txBody>
          <a:bodyPr wrap="none" lIns="45720" rIns="45720" anchor="ctr"/>
          <a:lstStyle/>
          <a:p>
            <a:pPr algn="ctr">
              <a:spcBef>
                <a:spcPct val="0"/>
              </a:spcBef>
            </a:pPr>
            <a:endParaRPr lang="zh-CN" altLang="en-US" sz="2400">
              <a:ea typeface="宋体" pitchFamily="2" charset="-122"/>
            </a:endParaRPr>
          </a:p>
        </p:txBody>
      </p:sp>
      <p:sp>
        <p:nvSpPr>
          <p:cNvPr id="7" name="AutoShape 13"/>
          <p:cNvSpPr>
            <a:spLocks noChangeArrowheads="1"/>
          </p:cNvSpPr>
          <p:nvPr/>
        </p:nvSpPr>
        <p:spPr bwMode="black">
          <a:xfrm rot="5400000">
            <a:off x="5568825" y="2947629"/>
            <a:ext cx="2712117" cy="641008"/>
          </a:xfrm>
          <a:prstGeom prst="triangle">
            <a:avLst>
              <a:gd name="adj" fmla="val 50000"/>
            </a:avLst>
          </a:prstGeom>
          <a:solidFill>
            <a:srgbClr val="CCCC99"/>
          </a:solidFill>
          <a:ln>
            <a:noFill/>
          </a:ln>
          <a:effectLst/>
          <a:extLst>
            <a:ext uri="{91240B29-F687-4F45-9708-019B960494DF}">
              <a14:hiddenLine xmlns:a14="http://schemas.microsoft.com/office/drawing/2010/main" w="12700">
                <a:solidFill>
                  <a:srgbClr val="000000"/>
                </a:solidFill>
                <a:miter lim="800000"/>
                <a:headEnd type="none" w="sm" len="sm"/>
                <a:tailEnd type="none" w="sm" len="sm"/>
              </a14:hiddenLine>
            </a:ext>
            <a:ext uri="{AF507438-7753-43E0-B8FC-AC1667EBCBE1}">
              <a14:hiddenEffects xmlns:a14="http://schemas.microsoft.com/office/drawing/2010/main">
                <a:effectLst>
                  <a:outerShdw dist="45791" dir="2021404" algn="ctr" rotWithShape="0">
                    <a:srgbClr val="000000"/>
                  </a:outerShdw>
                </a:effectLst>
              </a14:hiddenEffects>
            </a:ext>
          </a:extLst>
        </p:spPr>
        <p:txBody>
          <a:bodyPr wrap="none" lIns="45720" rIns="45720" anchor="ctr"/>
          <a:lstStyle/>
          <a:p>
            <a:pPr algn="ctr">
              <a:spcBef>
                <a:spcPct val="0"/>
              </a:spcBef>
            </a:pPr>
            <a:endParaRPr lang="zh-CN" altLang="en-US" sz="2400">
              <a:ea typeface="宋体" pitchFamily="2" charset="-122"/>
            </a:endParaRPr>
          </a:p>
        </p:txBody>
      </p:sp>
      <p:sp>
        <p:nvSpPr>
          <p:cNvPr id="8" name="Textframe 11"/>
          <p:cNvSpPr>
            <a:spLocks noChangeArrowheads="1"/>
          </p:cNvSpPr>
          <p:nvPr>
            <p:custDataLst>
              <p:tags r:id="rId1"/>
            </p:custDataLst>
          </p:nvPr>
        </p:nvSpPr>
        <p:spPr bwMode="auto">
          <a:xfrm>
            <a:off x="499536" y="3243639"/>
            <a:ext cx="1891181" cy="276999"/>
          </a:xfrm>
          <a:prstGeom prst="rect">
            <a:avLst/>
          </a:prstGeom>
          <a:noFill/>
          <a:ln w="6350">
            <a:noFill/>
            <a:miter lim="800000"/>
            <a:headEnd/>
            <a:tailEnd/>
          </a:ln>
          <a:effectLst/>
        </p:spPr>
        <p:txBody>
          <a:bodyPr wrap="square" lIns="72000" tIns="0" rIns="0" bIns="0" anchor="t" anchorCtr="0">
            <a:spAutoFit/>
          </a:bodyPr>
          <a:lstStyle>
            <a:defPPr>
              <a:defRPr lang="de-DE"/>
            </a:defPPr>
            <a:lvl1pPr algn="l" rtl="0" fontAlgn="base">
              <a:spcBef>
                <a:spcPct val="0"/>
              </a:spcBef>
              <a:spcAft>
                <a:spcPct val="0"/>
              </a:spcAft>
              <a:defRPr sz="1300" b="1" kern="1200">
                <a:solidFill>
                  <a:schemeClr val="tx1"/>
                </a:solidFill>
                <a:latin typeface="Arial" charset="0"/>
                <a:ea typeface="+mn-ea"/>
                <a:cs typeface="+mn-cs"/>
              </a:defRPr>
            </a:lvl1pPr>
            <a:lvl2pPr marL="457200" algn="l" rtl="0" fontAlgn="base">
              <a:spcBef>
                <a:spcPct val="0"/>
              </a:spcBef>
              <a:spcAft>
                <a:spcPct val="0"/>
              </a:spcAft>
              <a:defRPr sz="1300" b="1" kern="1200">
                <a:solidFill>
                  <a:schemeClr val="tx1"/>
                </a:solidFill>
                <a:latin typeface="Arial" charset="0"/>
                <a:ea typeface="+mn-ea"/>
                <a:cs typeface="+mn-cs"/>
              </a:defRPr>
            </a:lvl2pPr>
            <a:lvl3pPr marL="914400" algn="l" rtl="0" fontAlgn="base">
              <a:spcBef>
                <a:spcPct val="0"/>
              </a:spcBef>
              <a:spcAft>
                <a:spcPct val="0"/>
              </a:spcAft>
              <a:defRPr sz="1300" b="1" kern="1200">
                <a:solidFill>
                  <a:schemeClr val="tx1"/>
                </a:solidFill>
                <a:latin typeface="Arial" charset="0"/>
                <a:ea typeface="+mn-ea"/>
                <a:cs typeface="+mn-cs"/>
              </a:defRPr>
            </a:lvl3pPr>
            <a:lvl4pPr marL="1371600" algn="l" rtl="0" fontAlgn="base">
              <a:spcBef>
                <a:spcPct val="0"/>
              </a:spcBef>
              <a:spcAft>
                <a:spcPct val="0"/>
              </a:spcAft>
              <a:defRPr sz="1300" b="1" kern="1200">
                <a:solidFill>
                  <a:schemeClr val="tx1"/>
                </a:solidFill>
                <a:latin typeface="Arial" charset="0"/>
                <a:ea typeface="+mn-ea"/>
                <a:cs typeface="+mn-cs"/>
              </a:defRPr>
            </a:lvl4pPr>
            <a:lvl5pPr marL="1828800" algn="l" rtl="0" fontAlgn="base">
              <a:spcBef>
                <a:spcPct val="0"/>
              </a:spcBef>
              <a:spcAft>
                <a:spcPct val="0"/>
              </a:spcAft>
              <a:defRPr sz="1300" b="1" kern="1200">
                <a:solidFill>
                  <a:schemeClr val="tx1"/>
                </a:solidFill>
                <a:latin typeface="Arial" charset="0"/>
                <a:ea typeface="+mn-ea"/>
                <a:cs typeface="+mn-cs"/>
              </a:defRPr>
            </a:lvl5pPr>
            <a:lvl6pPr marL="2286000" algn="l" defTabSz="914400" rtl="0" eaLnBrk="1" latinLnBrk="0" hangingPunct="1">
              <a:defRPr sz="1300" b="1" kern="1200">
                <a:solidFill>
                  <a:schemeClr val="tx1"/>
                </a:solidFill>
                <a:latin typeface="Arial" charset="0"/>
                <a:ea typeface="+mn-ea"/>
                <a:cs typeface="+mn-cs"/>
              </a:defRPr>
            </a:lvl6pPr>
            <a:lvl7pPr marL="2743200" algn="l" defTabSz="914400" rtl="0" eaLnBrk="1" latinLnBrk="0" hangingPunct="1">
              <a:defRPr sz="1300" b="1" kern="1200">
                <a:solidFill>
                  <a:schemeClr val="tx1"/>
                </a:solidFill>
                <a:latin typeface="Arial" charset="0"/>
                <a:ea typeface="+mn-ea"/>
                <a:cs typeface="+mn-cs"/>
              </a:defRPr>
            </a:lvl7pPr>
            <a:lvl8pPr marL="3200400" algn="l" defTabSz="914400" rtl="0" eaLnBrk="1" latinLnBrk="0" hangingPunct="1">
              <a:defRPr sz="1300" b="1" kern="1200">
                <a:solidFill>
                  <a:schemeClr val="tx1"/>
                </a:solidFill>
                <a:latin typeface="Arial" charset="0"/>
                <a:ea typeface="+mn-ea"/>
                <a:cs typeface="+mn-cs"/>
              </a:defRPr>
            </a:lvl8pPr>
            <a:lvl9pPr marL="3657600" algn="l" defTabSz="914400" rtl="0" eaLnBrk="1" latinLnBrk="0" hangingPunct="1">
              <a:defRPr sz="1300" b="1" kern="1200">
                <a:solidFill>
                  <a:schemeClr val="tx1"/>
                </a:solidFill>
                <a:latin typeface="Arial" charset="0"/>
                <a:ea typeface="+mn-ea"/>
                <a:cs typeface="+mn-cs"/>
              </a:defRPr>
            </a:lvl9pPr>
          </a:lstStyle>
          <a:p>
            <a:pPr algn="ctr" defTabSz="330200">
              <a:buClr>
                <a:srgbClr val="000000"/>
              </a:buClr>
              <a:buSzPct val="100000"/>
              <a:buFont typeface="Arial"/>
              <a:buNone/>
              <a:defRPr/>
            </a:pPr>
            <a:r>
              <a:rPr lang="en-US" altLang="de-DE" sz="1800" dirty="0" smtClean="0">
                <a:solidFill>
                  <a:srgbClr val="007500"/>
                </a:solidFill>
                <a:latin typeface="Arial"/>
              </a:rPr>
              <a:t>PROFILAZIONE</a:t>
            </a:r>
          </a:p>
        </p:txBody>
      </p:sp>
      <p:sp>
        <p:nvSpPr>
          <p:cNvPr id="9" name="Textframe 11"/>
          <p:cNvSpPr>
            <a:spLocks noChangeArrowheads="1"/>
          </p:cNvSpPr>
          <p:nvPr>
            <p:custDataLst>
              <p:tags r:id="rId2"/>
            </p:custDataLst>
          </p:nvPr>
        </p:nvSpPr>
        <p:spPr bwMode="auto">
          <a:xfrm>
            <a:off x="6423401" y="3180435"/>
            <a:ext cx="1891181" cy="276999"/>
          </a:xfrm>
          <a:prstGeom prst="rect">
            <a:avLst/>
          </a:prstGeom>
          <a:noFill/>
          <a:ln w="6350">
            <a:noFill/>
            <a:miter lim="800000"/>
            <a:headEnd/>
            <a:tailEnd/>
          </a:ln>
          <a:effectLst/>
        </p:spPr>
        <p:txBody>
          <a:bodyPr wrap="square" lIns="72000" tIns="0" rIns="0" bIns="0" anchor="t" anchorCtr="0">
            <a:spAutoFit/>
          </a:bodyPr>
          <a:lstStyle>
            <a:defPPr>
              <a:defRPr lang="de-DE"/>
            </a:defPPr>
            <a:lvl1pPr algn="l" rtl="0" fontAlgn="base">
              <a:spcBef>
                <a:spcPct val="0"/>
              </a:spcBef>
              <a:spcAft>
                <a:spcPct val="0"/>
              </a:spcAft>
              <a:defRPr sz="1300" b="1" kern="1200">
                <a:solidFill>
                  <a:schemeClr val="tx1"/>
                </a:solidFill>
                <a:latin typeface="Arial" charset="0"/>
                <a:ea typeface="+mn-ea"/>
                <a:cs typeface="+mn-cs"/>
              </a:defRPr>
            </a:lvl1pPr>
            <a:lvl2pPr marL="457200" algn="l" rtl="0" fontAlgn="base">
              <a:spcBef>
                <a:spcPct val="0"/>
              </a:spcBef>
              <a:spcAft>
                <a:spcPct val="0"/>
              </a:spcAft>
              <a:defRPr sz="1300" b="1" kern="1200">
                <a:solidFill>
                  <a:schemeClr val="tx1"/>
                </a:solidFill>
                <a:latin typeface="Arial" charset="0"/>
                <a:ea typeface="+mn-ea"/>
                <a:cs typeface="+mn-cs"/>
              </a:defRPr>
            </a:lvl2pPr>
            <a:lvl3pPr marL="914400" algn="l" rtl="0" fontAlgn="base">
              <a:spcBef>
                <a:spcPct val="0"/>
              </a:spcBef>
              <a:spcAft>
                <a:spcPct val="0"/>
              </a:spcAft>
              <a:defRPr sz="1300" b="1" kern="1200">
                <a:solidFill>
                  <a:schemeClr val="tx1"/>
                </a:solidFill>
                <a:latin typeface="Arial" charset="0"/>
                <a:ea typeface="+mn-ea"/>
                <a:cs typeface="+mn-cs"/>
              </a:defRPr>
            </a:lvl3pPr>
            <a:lvl4pPr marL="1371600" algn="l" rtl="0" fontAlgn="base">
              <a:spcBef>
                <a:spcPct val="0"/>
              </a:spcBef>
              <a:spcAft>
                <a:spcPct val="0"/>
              </a:spcAft>
              <a:defRPr sz="1300" b="1" kern="1200">
                <a:solidFill>
                  <a:schemeClr val="tx1"/>
                </a:solidFill>
                <a:latin typeface="Arial" charset="0"/>
                <a:ea typeface="+mn-ea"/>
                <a:cs typeface="+mn-cs"/>
              </a:defRPr>
            </a:lvl4pPr>
            <a:lvl5pPr marL="1828800" algn="l" rtl="0" fontAlgn="base">
              <a:spcBef>
                <a:spcPct val="0"/>
              </a:spcBef>
              <a:spcAft>
                <a:spcPct val="0"/>
              </a:spcAft>
              <a:defRPr sz="1300" b="1" kern="1200">
                <a:solidFill>
                  <a:schemeClr val="tx1"/>
                </a:solidFill>
                <a:latin typeface="Arial" charset="0"/>
                <a:ea typeface="+mn-ea"/>
                <a:cs typeface="+mn-cs"/>
              </a:defRPr>
            </a:lvl5pPr>
            <a:lvl6pPr marL="2286000" algn="l" defTabSz="914400" rtl="0" eaLnBrk="1" latinLnBrk="0" hangingPunct="1">
              <a:defRPr sz="1300" b="1" kern="1200">
                <a:solidFill>
                  <a:schemeClr val="tx1"/>
                </a:solidFill>
                <a:latin typeface="Arial" charset="0"/>
                <a:ea typeface="+mn-ea"/>
                <a:cs typeface="+mn-cs"/>
              </a:defRPr>
            </a:lvl6pPr>
            <a:lvl7pPr marL="2743200" algn="l" defTabSz="914400" rtl="0" eaLnBrk="1" latinLnBrk="0" hangingPunct="1">
              <a:defRPr sz="1300" b="1" kern="1200">
                <a:solidFill>
                  <a:schemeClr val="tx1"/>
                </a:solidFill>
                <a:latin typeface="Arial" charset="0"/>
                <a:ea typeface="+mn-ea"/>
                <a:cs typeface="+mn-cs"/>
              </a:defRPr>
            </a:lvl7pPr>
            <a:lvl8pPr marL="3200400" algn="l" defTabSz="914400" rtl="0" eaLnBrk="1" latinLnBrk="0" hangingPunct="1">
              <a:defRPr sz="1300" b="1" kern="1200">
                <a:solidFill>
                  <a:schemeClr val="tx1"/>
                </a:solidFill>
                <a:latin typeface="Arial" charset="0"/>
                <a:ea typeface="+mn-ea"/>
                <a:cs typeface="+mn-cs"/>
              </a:defRPr>
            </a:lvl8pPr>
            <a:lvl9pPr marL="3657600" algn="l" defTabSz="914400" rtl="0" eaLnBrk="1" latinLnBrk="0" hangingPunct="1">
              <a:defRPr sz="1300" b="1" kern="1200">
                <a:solidFill>
                  <a:schemeClr val="tx1"/>
                </a:solidFill>
                <a:latin typeface="Arial" charset="0"/>
                <a:ea typeface="+mn-ea"/>
                <a:cs typeface="+mn-cs"/>
              </a:defRPr>
            </a:lvl9pPr>
          </a:lstStyle>
          <a:p>
            <a:pPr algn="ctr" defTabSz="330200">
              <a:buClr>
                <a:srgbClr val="000000"/>
              </a:buClr>
              <a:buSzPct val="100000"/>
              <a:buFont typeface="Arial"/>
              <a:buNone/>
              <a:defRPr/>
            </a:pPr>
            <a:r>
              <a:rPr lang="en-US" altLang="de-DE" sz="1800" dirty="0" smtClean="0">
                <a:solidFill>
                  <a:srgbClr val="007500"/>
                </a:solidFill>
                <a:latin typeface="Arial"/>
              </a:rPr>
              <a:t>APERTURA</a:t>
            </a:r>
          </a:p>
        </p:txBody>
      </p:sp>
      <p:sp>
        <p:nvSpPr>
          <p:cNvPr id="10" name="Textframe 11"/>
          <p:cNvSpPr>
            <a:spLocks noChangeArrowheads="1"/>
          </p:cNvSpPr>
          <p:nvPr>
            <p:custDataLst>
              <p:tags r:id="rId3"/>
            </p:custDataLst>
          </p:nvPr>
        </p:nvSpPr>
        <p:spPr bwMode="auto">
          <a:xfrm>
            <a:off x="709184" y="4191614"/>
            <a:ext cx="1243609" cy="215444"/>
          </a:xfrm>
          <a:prstGeom prst="rect">
            <a:avLst/>
          </a:prstGeom>
          <a:noFill/>
          <a:ln w="6350">
            <a:noFill/>
            <a:miter lim="800000"/>
            <a:headEnd/>
            <a:tailEnd/>
          </a:ln>
          <a:effectLst/>
        </p:spPr>
        <p:txBody>
          <a:bodyPr wrap="square" lIns="72000" tIns="0" rIns="0" bIns="0" anchor="t" anchorCtr="0">
            <a:spAutoFit/>
          </a:bodyPr>
          <a:lstStyle>
            <a:defPPr>
              <a:defRPr lang="de-DE"/>
            </a:defPPr>
            <a:lvl1pPr algn="l" rtl="0" fontAlgn="base">
              <a:spcBef>
                <a:spcPct val="0"/>
              </a:spcBef>
              <a:spcAft>
                <a:spcPct val="0"/>
              </a:spcAft>
              <a:defRPr sz="1300" b="1" kern="1200">
                <a:solidFill>
                  <a:schemeClr val="tx1"/>
                </a:solidFill>
                <a:latin typeface="Arial" charset="0"/>
                <a:ea typeface="+mn-ea"/>
                <a:cs typeface="+mn-cs"/>
              </a:defRPr>
            </a:lvl1pPr>
            <a:lvl2pPr marL="457200" algn="l" rtl="0" fontAlgn="base">
              <a:spcBef>
                <a:spcPct val="0"/>
              </a:spcBef>
              <a:spcAft>
                <a:spcPct val="0"/>
              </a:spcAft>
              <a:defRPr sz="1300" b="1" kern="1200">
                <a:solidFill>
                  <a:schemeClr val="tx1"/>
                </a:solidFill>
                <a:latin typeface="Arial" charset="0"/>
                <a:ea typeface="+mn-ea"/>
                <a:cs typeface="+mn-cs"/>
              </a:defRPr>
            </a:lvl2pPr>
            <a:lvl3pPr marL="914400" algn="l" rtl="0" fontAlgn="base">
              <a:spcBef>
                <a:spcPct val="0"/>
              </a:spcBef>
              <a:spcAft>
                <a:spcPct val="0"/>
              </a:spcAft>
              <a:defRPr sz="1300" b="1" kern="1200">
                <a:solidFill>
                  <a:schemeClr val="tx1"/>
                </a:solidFill>
                <a:latin typeface="Arial" charset="0"/>
                <a:ea typeface="+mn-ea"/>
                <a:cs typeface="+mn-cs"/>
              </a:defRPr>
            </a:lvl3pPr>
            <a:lvl4pPr marL="1371600" algn="l" rtl="0" fontAlgn="base">
              <a:spcBef>
                <a:spcPct val="0"/>
              </a:spcBef>
              <a:spcAft>
                <a:spcPct val="0"/>
              </a:spcAft>
              <a:defRPr sz="1300" b="1" kern="1200">
                <a:solidFill>
                  <a:schemeClr val="tx1"/>
                </a:solidFill>
                <a:latin typeface="Arial" charset="0"/>
                <a:ea typeface="+mn-ea"/>
                <a:cs typeface="+mn-cs"/>
              </a:defRPr>
            </a:lvl4pPr>
            <a:lvl5pPr marL="1828800" algn="l" rtl="0" fontAlgn="base">
              <a:spcBef>
                <a:spcPct val="0"/>
              </a:spcBef>
              <a:spcAft>
                <a:spcPct val="0"/>
              </a:spcAft>
              <a:defRPr sz="1300" b="1" kern="1200">
                <a:solidFill>
                  <a:schemeClr val="tx1"/>
                </a:solidFill>
                <a:latin typeface="Arial" charset="0"/>
                <a:ea typeface="+mn-ea"/>
                <a:cs typeface="+mn-cs"/>
              </a:defRPr>
            </a:lvl5pPr>
            <a:lvl6pPr marL="2286000" algn="l" defTabSz="914400" rtl="0" eaLnBrk="1" latinLnBrk="0" hangingPunct="1">
              <a:defRPr sz="1300" b="1" kern="1200">
                <a:solidFill>
                  <a:schemeClr val="tx1"/>
                </a:solidFill>
                <a:latin typeface="Arial" charset="0"/>
                <a:ea typeface="+mn-ea"/>
                <a:cs typeface="+mn-cs"/>
              </a:defRPr>
            </a:lvl6pPr>
            <a:lvl7pPr marL="2743200" algn="l" defTabSz="914400" rtl="0" eaLnBrk="1" latinLnBrk="0" hangingPunct="1">
              <a:defRPr sz="1300" b="1" kern="1200">
                <a:solidFill>
                  <a:schemeClr val="tx1"/>
                </a:solidFill>
                <a:latin typeface="Arial" charset="0"/>
                <a:ea typeface="+mn-ea"/>
                <a:cs typeface="+mn-cs"/>
              </a:defRPr>
            </a:lvl7pPr>
            <a:lvl8pPr marL="3200400" algn="l" defTabSz="914400" rtl="0" eaLnBrk="1" latinLnBrk="0" hangingPunct="1">
              <a:defRPr sz="1300" b="1" kern="1200">
                <a:solidFill>
                  <a:schemeClr val="tx1"/>
                </a:solidFill>
                <a:latin typeface="Arial" charset="0"/>
                <a:ea typeface="+mn-ea"/>
                <a:cs typeface="+mn-cs"/>
              </a:defRPr>
            </a:lvl8pPr>
            <a:lvl9pPr marL="3657600" algn="l" defTabSz="914400" rtl="0" eaLnBrk="1" latinLnBrk="0" hangingPunct="1">
              <a:defRPr sz="1300" b="1" kern="1200">
                <a:solidFill>
                  <a:schemeClr val="tx1"/>
                </a:solidFill>
                <a:latin typeface="Arial" charset="0"/>
                <a:ea typeface="+mn-ea"/>
                <a:cs typeface="+mn-cs"/>
              </a:defRPr>
            </a:lvl9pPr>
          </a:lstStyle>
          <a:p>
            <a:pPr algn="ctr" defTabSz="330200">
              <a:buClr>
                <a:srgbClr val="000000"/>
              </a:buClr>
              <a:buSzPct val="100000"/>
              <a:buFont typeface="Arial"/>
              <a:buNone/>
              <a:defRPr/>
            </a:pPr>
            <a:r>
              <a:rPr lang="en-US" altLang="de-DE" sz="1400" dirty="0" smtClean="0">
                <a:solidFill>
                  <a:srgbClr val="000000"/>
                </a:solidFill>
                <a:latin typeface="Arial"/>
              </a:rPr>
              <a:t>1° step</a:t>
            </a:r>
          </a:p>
        </p:txBody>
      </p:sp>
      <p:sp>
        <p:nvSpPr>
          <p:cNvPr id="11" name="Textframe 11"/>
          <p:cNvSpPr>
            <a:spLocks noChangeArrowheads="1"/>
          </p:cNvSpPr>
          <p:nvPr>
            <p:custDataLst>
              <p:tags r:id="rId4"/>
            </p:custDataLst>
          </p:nvPr>
        </p:nvSpPr>
        <p:spPr bwMode="auto">
          <a:xfrm>
            <a:off x="6747186" y="4242869"/>
            <a:ext cx="1243609" cy="215444"/>
          </a:xfrm>
          <a:prstGeom prst="rect">
            <a:avLst/>
          </a:prstGeom>
          <a:noFill/>
          <a:ln w="6350">
            <a:noFill/>
            <a:miter lim="800000"/>
            <a:headEnd/>
            <a:tailEnd/>
          </a:ln>
          <a:effectLst/>
        </p:spPr>
        <p:txBody>
          <a:bodyPr wrap="square" lIns="72000" tIns="0" rIns="0" bIns="0" anchor="t" anchorCtr="0">
            <a:spAutoFit/>
          </a:bodyPr>
          <a:lstStyle>
            <a:defPPr>
              <a:defRPr lang="de-DE"/>
            </a:defPPr>
            <a:lvl1pPr algn="l" rtl="0" fontAlgn="base">
              <a:spcBef>
                <a:spcPct val="0"/>
              </a:spcBef>
              <a:spcAft>
                <a:spcPct val="0"/>
              </a:spcAft>
              <a:defRPr sz="1300" b="1" kern="1200">
                <a:solidFill>
                  <a:schemeClr val="tx1"/>
                </a:solidFill>
                <a:latin typeface="Arial" charset="0"/>
                <a:ea typeface="+mn-ea"/>
                <a:cs typeface="+mn-cs"/>
              </a:defRPr>
            </a:lvl1pPr>
            <a:lvl2pPr marL="457200" algn="l" rtl="0" fontAlgn="base">
              <a:spcBef>
                <a:spcPct val="0"/>
              </a:spcBef>
              <a:spcAft>
                <a:spcPct val="0"/>
              </a:spcAft>
              <a:defRPr sz="1300" b="1" kern="1200">
                <a:solidFill>
                  <a:schemeClr val="tx1"/>
                </a:solidFill>
                <a:latin typeface="Arial" charset="0"/>
                <a:ea typeface="+mn-ea"/>
                <a:cs typeface="+mn-cs"/>
              </a:defRPr>
            </a:lvl2pPr>
            <a:lvl3pPr marL="914400" algn="l" rtl="0" fontAlgn="base">
              <a:spcBef>
                <a:spcPct val="0"/>
              </a:spcBef>
              <a:spcAft>
                <a:spcPct val="0"/>
              </a:spcAft>
              <a:defRPr sz="1300" b="1" kern="1200">
                <a:solidFill>
                  <a:schemeClr val="tx1"/>
                </a:solidFill>
                <a:latin typeface="Arial" charset="0"/>
                <a:ea typeface="+mn-ea"/>
                <a:cs typeface="+mn-cs"/>
              </a:defRPr>
            </a:lvl3pPr>
            <a:lvl4pPr marL="1371600" algn="l" rtl="0" fontAlgn="base">
              <a:spcBef>
                <a:spcPct val="0"/>
              </a:spcBef>
              <a:spcAft>
                <a:spcPct val="0"/>
              </a:spcAft>
              <a:defRPr sz="1300" b="1" kern="1200">
                <a:solidFill>
                  <a:schemeClr val="tx1"/>
                </a:solidFill>
                <a:latin typeface="Arial" charset="0"/>
                <a:ea typeface="+mn-ea"/>
                <a:cs typeface="+mn-cs"/>
              </a:defRPr>
            </a:lvl4pPr>
            <a:lvl5pPr marL="1828800" algn="l" rtl="0" fontAlgn="base">
              <a:spcBef>
                <a:spcPct val="0"/>
              </a:spcBef>
              <a:spcAft>
                <a:spcPct val="0"/>
              </a:spcAft>
              <a:defRPr sz="1300" b="1" kern="1200">
                <a:solidFill>
                  <a:schemeClr val="tx1"/>
                </a:solidFill>
                <a:latin typeface="Arial" charset="0"/>
                <a:ea typeface="+mn-ea"/>
                <a:cs typeface="+mn-cs"/>
              </a:defRPr>
            </a:lvl5pPr>
            <a:lvl6pPr marL="2286000" algn="l" defTabSz="914400" rtl="0" eaLnBrk="1" latinLnBrk="0" hangingPunct="1">
              <a:defRPr sz="1300" b="1" kern="1200">
                <a:solidFill>
                  <a:schemeClr val="tx1"/>
                </a:solidFill>
                <a:latin typeface="Arial" charset="0"/>
                <a:ea typeface="+mn-ea"/>
                <a:cs typeface="+mn-cs"/>
              </a:defRPr>
            </a:lvl6pPr>
            <a:lvl7pPr marL="2743200" algn="l" defTabSz="914400" rtl="0" eaLnBrk="1" latinLnBrk="0" hangingPunct="1">
              <a:defRPr sz="1300" b="1" kern="1200">
                <a:solidFill>
                  <a:schemeClr val="tx1"/>
                </a:solidFill>
                <a:latin typeface="Arial" charset="0"/>
                <a:ea typeface="+mn-ea"/>
                <a:cs typeface="+mn-cs"/>
              </a:defRPr>
            </a:lvl7pPr>
            <a:lvl8pPr marL="3200400" algn="l" defTabSz="914400" rtl="0" eaLnBrk="1" latinLnBrk="0" hangingPunct="1">
              <a:defRPr sz="1300" b="1" kern="1200">
                <a:solidFill>
                  <a:schemeClr val="tx1"/>
                </a:solidFill>
                <a:latin typeface="Arial" charset="0"/>
                <a:ea typeface="+mn-ea"/>
                <a:cs typeface="+mn-cs"/>
              </a:defRPr>
            </a:lvl8pPr>
            <a:lvl9pPr marL="3657600" algn="l" defTabSz="914400" rtl="0" eaLnBrk="1" latinLnBrk="0" hangingPunct="1">
              <a:defRPr sz="1300" b="1" kern="1200">
                <a:solidFill>
                  <a:schemeClr val="tx1"/>
                </a:solidFill>
                <a:latin typeface="Arial" charset="0"/>
                <a:ea typeface="+mn-ea"/>
                <a:cs typeface="+mn-cs"/>
              </a:defRPr>
            </a:lvl9pPr>
          </a:lstStyle>
          <a:p>
            <a:pPr algn="ctr" defTabSz="330200">
              <a:buClr>
                <a:srgbClr val="000000"/>
              </a:buClr>
              <a:buSzPct val="100000"/>
              <a:buFont typeface="Arial"/>
              <a:buNone/>
              <a:defRPr/>
            </a:pPr>
            <a:r>
              <a:rPr lang="en-US" altLang="de-DE" sz="1400" dirty="0">
                <a:solidFill>
                  <a:srgbClr val="000000"/>
                </a:solidFill>
                <a:latin typeface="Arial"/>
              </a:rPr>
              <a:t>2</a:t>
            </a:r>
            <a:r>
              <a:rPr lang="en-US" altLang="de-DE" sz="1400" dirty="0" smtClean="0">
                <a:solidFill>
                  <a:srgbClr val="000000"/>
                </a:solidFill>
                <a:latin typeface="Arial"/>
              </a:rPr>
              <a:t>° step</a:t>
            </a:r>
          </a:p>
        </p:txBody>
      </p:sp>
      <p:sp>
        <p:nvSpPr>
          <p:cNvPr id="12" name="Textframe 11"/>
          <p:cNvSpPr>
            <a:spLocks noChangeArrowheads="1"/>
          </p:cNvSpPr>
          <p:nvPr>
            <p:custDataLst>
              <p:tags r:id="rId5"/>
            </p:custDataLst>
          </p:nvPr>
        </p:nvSpPr>
        <p:spPr bwMode="auto">
          <a:xfrm>
            <a:off x="6533468" y="4849991"/>
            <a:ext cx="1891181" cy="553998"/>
          </a:xfrm>
          <a:prstGeom prst="rect">
            <a:avLst/>
          </a:prstGeom>
          <a:noFill/>
          <a:ln w="6350">
            <a:noFill/>
            <a:miter lim="800000"/>
            <a:headEnd/>
            <a:tailEnd/>
          </a:ln>
          <a:effectLst/>
        </p:spPr>
        <p:txBody>
          <a:bodyPr wrap="square" lIns="72000" tIns="0" rIns="0" bIns="0" anchor="t" anchorCtr="0">
            <a:spAutoFit/>
          </a:bodyPr>
          <a:lstStyle>
            <a:defPPr>
              <a:defRPr lang="de-DE"/>
            </a:defPPr>
            <a:lvl1pPr algn="l" rtl="0" fontAlgn="base">
              <a:spcBef>
                <a:spcPct val="0"/>
              </a:spcBef>
              <a:spcAft>
                <a:spcPct val="0"/>
              </a:spcAft>
              <a:defRPr sz="1300" b="1" kern="1200">
                <a:solidFill>
                  <a:schemeClr val="tx1"/>
                </a:solidFill>
                <a:latin typeface="Arial" charset="0"/>
                <a:ea typeface="+mn-ea"/>
                <a:cs typeface="+mn-cs"/>
              </a:defRPr>
            </a:lvl1pPr>
            <a:lvl2pPr marL="457200" algn="l" rtl="0" fontAlgn="base">
              <a:spcBef>
                <a:spcPct val="0"/>
              </a:spcBef>
              <a:spcAft>
                <a:spcPct val="0"/>
              </a:spcAft>
              <a:defRPr sz="1300" b="1" kern="1200">
                <a:solidFill>
                  <a:schemeClr val="tx1"/>
                </a:solidFill>
                <a:latin typeface="Arial" charset="0"/>
                <a:ea typeface="+mn-ea"/>
                <a:cs typeface="+mn-cs"/>
              </a:defRPr>
            </a:lvl2pPr>
            <a:lvl3pPr marL="914400" algn="l" rtl="0" fontAlgn="base">
              <a:spcBef>
                <a:spcPct val="0"/>
              </a:spcBef>
              <a:spcAft>
                <a:spcPct val="0"/>
              </a:spcAft>
              <a:defRPr sz="1300" b="1" kern="1200">
                <a:solidFill>
                  <a:schemeClr val="tx1"/>
                </a:solidFill>
                <a:latin typeface="Arial" charset="0"/>
                <a:ea typeface="+mn-ea"/>
                <a:cs typeface="+mn-cs"/>
              </a:defRPr>
            </a:lvl3pPr>
            <a:lvl4pPr marL="1371600" algn="l" rtl="0" fontAlgn="base">
              <a:spcBef>
                <a:spcPct val="0"/>
              </a:spcBef>
              <a:spcAft>
                <a:spcPct val="0"/>
              </a:spcAft>
              <a:defRPr sz="1300" b="1" kern="1200">
                <a:solidFill>
                  <a:schemeClr val="tx1"/>
                </a:solidFill>
                <a:latin typeface="Arial" charset="0"/>
                <a:ea typeface="+mn-ea"/>
                <a:cs typeface="+mn-cs"/>
              </a:defRPr>
            </a:lvl4pPr>
            <a:lvl5pPr marL="1828800" algn="l" rtl="0" fontAlgn="base">
              <a:spcBef>
                <a:spcPct val="0"/>
              </a:spcBef>
              <a:spcAft>
                <a:spcPct val="0"/>
              </a:spcAft>
              <a:defRPr sz="1300" b="1" kern="1200">
                <a:solidFill>
                  <a:schemeClr val="tx1"/>
                </a:solidFill>
                <a:latin typeface="Arial" charset="0"/>
                <a:ea typeface="+mn-ea"/>
                <a:cs typeface="+mn-cs"/>
              </a:defRPr>
            </a:lvl5pPr>
            <a:lvl6pPr marL="2286000" algn="l" defTabSz="914400" rtl="0" eaLnBrk="1" latinLnBrk="0" hangingPunct="1">
              <a:defRPr sz="1300" b="1" kern="1200">
                <a:solidFill>
                  <a:schemeClr val="tx1"/>
                </a:solidFill>
                <a:latin typeface="Arial" charset="0"/>
                <a:ea typeface="+mn-ea"/>
                <a:cs typeface="+mn-cs"/>
              </a:defRPr>
            </a:lvl6pPr>
            <a:lvl7pPr marL="2743200" algn="l" defTabSz="914400" rtl="0" eaLnBrk="1" latinLnBrk="0" hangingPunct="1">
              <a:defRPr sz="1300" b="1" kern="1200">
                <a:solidFill>
                  <a:schemeClr val="tx1"/>
                </a:solidFill>
                <a:latin typeface="Arial" charset="0"/>
                <a:ea typeface="+mn-ea"/>
                <a:cs typeface="+mn-cs"/>
              </a:defRPr>
            </a:lvl7pPr>
            <a:lvl8pPr marL="3200400" algn="l" defTabSz="914400" rtl="0" eaLnBrk="1" latinLnBrk="0" hangingPunct="1">
              <a:defRPr sz="1300" b="1" kern="1200">
                <a:solidFill>
                  <a:schemeClr val="tx1"/>
                </a:solidFill>
                <a:latin typeface="Arial" charset="0"/>
                <a:ea typeface="+mn-ea"/>
                <a:cs typeface="+mn-cs"/>
              </a:defRPr>
            </a:lvl8pPr>
            <a:lvl9pPr marL="3657600" algn="l" defTabSz="914400" rtl="0" eaLnBrk="1" latinLnBrk="0" hangingPunct="1">
              <a:defRPr sz="1300" b="1" kern="1200">
                <a:solidFill>
                  <a:schemeClr val="tx1"/>
                </a:solidFill>
                <a:latin typeface="Arial" charset="0"/>
                <a:ea typeface="+mn-ea"/>
                <a:cs typeface="+mn-cs"/>
              </a:defRPr>
            </a:lvl9pPr>
          </a:lstStyle>
          <a:p>
            <a:pPr algn="ctr" defTabSz="330200">
              <a:buClr>
                <a:srgbClr val="000000"/>
              </a:buClr>
              <a:buSzPct val="100000"/>
              <a:buFont typeface="Arial"/>
              <a:buNone/>
              <a:defRPr/>
            </a:pPr>
            <a:r>
              <a:rPr lang="en-US" altLang="de-DE" sz="1800" dirty="0" err="1" smtClean="0">
                <a:solidFill>
                  <a:srgbClr val="007500"/>
                </a:solidFill>
                <a:latin typeface="Arial"/>
              </a:rPr>
              <a:t>Dalle</a:t>
            </a:r>
            <a:r>
              <a:rPr lang="en-US" altLang="de-DE" sz="1800" dirty="0" smtClean="0">
                <a:solidFill>
                  <a:srgbClr val="007500"/>
                </a:solidFill>
                <a:latin typeface="Arial"/>
              </a:rPr>
              <a:t> </a:t>
            </a:r>
            <a:r>
              <a:rPr lang="it-IT" sz="1800" dirty="0">
                <a:solidFill>
                  <a:srgbClr val="007500"/>
                </a:solidFill>
              </a:rPr>
              <a:t>ore 12 </a:t>
            </a:r>
            <a:r>
              <a:rPr lang="it-IT" sz="1800" dirty="0" smtClean="0">
                <a:solidFill>
                  <a:srgbClr val="007500"/>
                </a:solidFill>
              </a:rPr>
              <a:t>del </a:t>
            </a:r>
            <a:r>
              <a:rPr lang="en-US" altLang="de-DE" sz="1800" dirty="0" smtClean="0">
                <a:solidFill>
                  <a:srgbClr val="007500"/>
                </a:solidFill>
                <a:latin typeface="Arial"/>
              </a:rPr>
              <a:t>15 </a:t>
            </a:r>
            <a:r>
              <a:rPr lang="en-US" altLang="de-DE" sz="1800" dirty="0" err="1" smtClean="0">
                <a:solidFill>
                  <a:srgbClr val="007500"/>
                </a:solidFill>
                <a:latin typeface="Arial"/>
              </a:rPr>
              <a:t>settembre</a:t>
            </a:r>
            <a:endParaRPr lang="en-US" altLang="de-DE" sz="1800" dirty="0" smtClean="0">
              <a:solidFill>
                <a:srgbClr val="007500"/>
              </a:solidFill>
              <a:latin typeface="Arial"/>
            </a:endParaRPr>
          </a:p>
        </p:txBody>
      </p:sp>
      <p:sp>
        <p:nvSpPr>
          <p:cNvPr id="13" name="Textframe 11"/>
          <p:cNvSpPr>
            <a:spLocks noChangeArrowheads="1"/>
          </p:cNvSpPr>
          <p:nvPr>
            <p:custDataLst>
              <p:tags r:id="rId6"/>
            </p:custDataLst>
          </p:nvPr>
        </p:nvSpPr>
        <p:spPr bwMode="auto">
          <a:xfrm>
            <a:off x="364067" y="4988491"/>
            <a:ext cx="1891181" cy="276999"/>
          </a:xfrm>
          <a:prstGeom prst="rect">
            <a:avLst/>
          </a:prstGeom>
          <a:noFill/>
          <a:ln w="6350">
            <a:noFill/>
            <a:miter lim="800000"/>
            <a:headEnd/>
            <a:tailEnd/>
          </a:ln>
          <a:effectLst/>
        </p:spPr>
        <p:txBody>
          <a:bodyPr wrap="square" lIns="72000" tIns="0" rIns="0" bIns="0" anchor="t" anchorCtr="0">
            <a:spAutoFit/>
          </a:bodyPr>
          <a:lstStyle>
            <a:defPPr>
              <a:defRPr lang="de-DE"/>
            </a:defPPr>
            <a:lvl1pPr algn="l" rtl="0" fontAlgn="base">
              <a:spcBef>
                <a:spcPct val="0"/>
              </a:spcBef>
              <a:spcAft>
                <a:spcPct val="0"/>
              </a:spcAft>
              <a:defRPr sz="1300" b="1" kern="1200">
                <a:solidFill>
                  <a:schemeClr val="tx1"/>
                </a:solidFill>
                <a:latin typeface="Arial" charset="0"/>
                <a:ea typeface="+mn-ea"/>
                <a:cs typeface="+mn-cs"/>
              </a:defRPr>
            </a:lvl1pPr>
            <a:lvl2pPr marL="457200" algn="l" rtl="0" fontAlgn="base">
              <a:spcBef>
                <a:spcPct val="0"/>
              </a:spcBef>
              <a:spcAft>
                <a:spcPct val="0"/>
              </a:spcAft>
              <a:defRPr sz="1300" b="1" kern="1200">
                <a:solidFill>
                  <a:schemeClr val="tx1"/>
                </a:solidFill>
                <a:latin typeface="Arial" charset="0"/>
                <a:ea typeface="+mn-ea"/>
                <a:cs typeface="+mn-cs"/>
              </a:defRPr>
            </a:lvl2pPr>
            <a:lvl3pPr marL="914400" algn="l" rtl="0" fontAlgn="base">
              <a:spcBef>
                <a:spcPct val="0"/>
              </a:spcBef>
              <a:spcAft>
                <a:spcPct val="0"/>
              </a:spcAft>
              <a:defRPr sz="1300" b="1" kern="1200">
                <a:solidFill>
                  <a:schemeClr val="tx1"/>
                </a:solidFill>
                <a:latin typeface="Arial" charset="0"/>
                <a:ea typeface="+mn-ea"/>
                <a:cs typeface="+mn-cs"/>
              </a:defRPr>
            </a:lvl3pPr>
            <a:lvl4pPr marL="1371600" algn="l" rtl="0" fontAlgn="base">
              <a:spcBef>
                <a:spcPct val="0"/>
              </a:spcBef>
              <a:spcAft>
                <a:spcPct val="0"/>
              </a:spcAft>
              <a:defRPr sz="1300" b="1" kern="1200">
                <a:solidFill>
                  <a:schemeClr val="tx1"/>
                </a:solidFill>
                <a:latin typeface="Arial" charset="0"/>
                <a:ea typeface="+mn-ea"/>
                <a:cs typeface="+mn-cs"/>
              </a:defRPr>
            </a:lvl4pPr>
            <a:lvl5pPr marL="1828800" algn="l" rtl="0" fontAlgn="base">
              <a:spcBef>
                <a:spcPct val="0"/>
              </a:spcBef>
              <a:spcAft>
                <a:spcPct val="0"/>
              </a:spcAft>
              <a:defRPr sz="1300" b="1" kern="1200">
                <a:solidFill>
                  <a:schemeClr val="tx1"/>
                </a:solidFill>
                <a:latin typeface="Arial" charset="0"/>
                <a:ea typeface="+mn-ea"/>
                <a:cs typeface="+mn-cs"/>
              </a:defRPr>
            </a:lvl5pPr>
            <a:lvl6pPr marL="2286000" algn="l" defTabSz="914400" rtl="0" eaLnBrk="1" latinLnBrk="0" hangingPunct="1">
              <a:defRPr sz="1300" b="1" kern="1200">
                <a:solidFill>
                  <a:schemeClr val="tx1"/>
                </a:solidFill>
                <a:latin typeface="Arial" charset="0"/>
                <a:ea typeface="+mn-ea"/>
                <a:cs typeface="+mn-cs"/>
              </a:defRPr>
            </a:lvl6pPr>
            <a:lvl7pPr marL="2743200" algn="l" defTabSz="914400" rtl="0" eaLnBrk="1" latinLnBrk="0" hangingPunct="1">
              <a:defRPr sz="1300" b="1" kern="1200">
                <a:solidFill>
                  <a:schemeClr val="tx1"/>
                </a:solidFill>
                <a:latin typeface="Arial" charset="0"/>
                <a:ea typeface="+mn-ea"/>
                <a:cs typeface="+mn-cs"/>
              </a:defRPr>
            </a:lvl7pPr>
            <a:lvl8pPr marL="3200400" algn="l" defTabSz="914400" rtl="0" eaLnBrk="1" latinLnBrk="0" hangingPunct="1">
              <a:defRPr sz="1300" b="1" kern="1200">
                <a:solidFill>
                  <a:schemeClr val="tx1"/>
                </a:solidFill>
                <a:latin typeface="Arial" charset="0"/>
                <a:ea typeface="+mn-ea"/>
                <a:cs typeface="+mn-cs"/>
              </a:defRPr>
            </a:lvl8pPr>
            <a:lvl9pPr marL="3657600" algn="l" defTabSz="914400" rtl="0" eaLnBrk="1" latinLnBrk="0" hangingPunct="1">
              <a:defRPr sz="1300" b="1" kern="1200">
                <a:solidFill>
                  <a:schemeClr val="tx1"/>
                </a:solidFill>
                <a:latin typeface="Arial" charset="0"/>
                <a:ea typeface="+mn-ea"/>
                <a:cs typeface="+mn-cs"/>
              </a:defRPr>
            </a:lvl9pPr>
          </a:lstStyle>
          <a:p>
            <a:pPr algn="ctr" defTabSz="330200">
              <a:buClr>
                <a:srgbClr val="000000"/>
              </a:buClr>
              <a:buSzPct val="100000"/>
              <a:buFont typeface="Arial"/>
              <a:buNone/>
              <a:defRPr/>
            </a:pPr>
            <a:r>
              <a:rPr lang="en-US" altLang="de-DE" sz="1800" dirty="0" err="1" smtClean="0">
                <a:solidFill>
                  <a:srgbClr val="007500"/>
                </a:solidFill>
                <a:latin typeface="Arial"/>
              </a:rPr>
              <a:t>Già</a:t>
            </a:r>
            <a:r>
              <a:rPr lang="en-US" altLang="de-DE" sz="1800" dirty="0" smtClean="0">
                <a:solidFill>
                  <a:srgbClr val="007500"/>
                </a:solidFill>
                <a:latin typeface="Arial"/>
              </a:rPr>
              <a:t> da </a:t>
            </a:r>
            <a:r>
              <a:rPr lang="en-US" altLang="de-DE" sz="1800" dirty="0" err="1" smtClean="0">
                <a:solidFill>
                  <a:srgbClr val="007500"/>
                </a:solidFill>
                <a:latin typeface="Arial"/>
              </a:rPr>
              <a:t>ora</a:t>
            </a:r>
            <a:endParaRPr lang="en-US" altLang="de-DE" sz="1800" dirty="0" smtClean="0">
              <a:solidFill>
                <a:srgbClr val="007500"/>
              </a:solidFill>
              <a:latin typeface="Arial"/>
            </a:endParaRPr>
          </a:p>
        </p:txBody>
      </p:sp>
      <p:sp>
        <p:nvSpPr>
          <p:cNvPr id="14" name="Segnaposto numero diapositiva 3"/>
          <p:cNvSpPr>
            <a:spLocks noGrp="1"/>
          </p:cNvSpPr>
          <p:nvPr>
            <p:ph type="sldNum" sz="quarter" idx="12"/>
          </p:nvPr>
        </p:nvSpPr>
        <p:spPr bwMode="auto">
          <a:xfrm>
            <a:off x="7843101" y="6595476"/>
            <a:ext cx="843700" cy="1918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fontAlgn="base" hangingPunct="1">
              <a:spcBef>
                <a:spcPct val="0"/>
              </a:spcBef>
              <a:spcAft>
                <a:spcPct val="0"/>
              </a:spcAft>
              <a:buFontTx/>
              <a:buNone/>
            </a:pPr>
            <a:r>
              <a:rPr lang="it-IT" altLang="it-IT" sz="1050" b="1" dirty="0" smtClean="0">
                <a:solidFill>
                  <a:schemeClr val="bg1"/>
                </a:solidFill>
                <a:latin typeface="Helvetica" pitchFamily="34" charset="0"/>
              </a:rPr>
              <a:t>11</a:t>
            </a:r>
            <a:endParaRPr lang="it-IT" altLang="it-IT" sz="1050" b="1" dirty="0" smtClean="0">
              <a:solidFill>
                <a:schemeClr val="bg1"/>
              </a:solidFill>
              <a:latin typeface="Helvetica" pitchFamily="34" charset="0"/>
            </a:endParaRPr>
          </a:p>
        </p:txBody>
      </p:sp>
    </p:spTree>
    <p:extLst>
      <p:ext uri="{BB962C8B-B14F-4D97-AF65-F5344CB8AC3E}">
        <p14:creationId xmlns:p14="http://schemas.microsoft.com/office/powerpoint/2010/main" val="4038224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1"/>
          <p:cNvSpPr>
            <a:spLocks noChangeArrowheads="1"/>
          </p:cNvSpPr>
          <p:nvPr/>
        </p:nvSpPr>
        <p:spPr bwMode="auto">
          <a:xfrm>
            <a:off x="364067" y="402432"/>
            <a:ext cx="839046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it-IT" altLang="it-IT" sz="2000" b="1" dirty="0" err="1" smtClean="0">
                <a:solidFill>
                  <a:srgbClr val="007500"/>
                </a:solidFill>
                <a:latin typeface="Helvetica" panose="020B0604020202020204" pitchFamily="34" charset="0"/>
                <a:cs typeface="Helvetica" panose="020B0604020202020204" pitchFamily="34" charset="0"/>
              </a:rPr>
              <a:t>Profilazione</a:t>
            </a:r>
            <a:r>
              <a:rPr lang="it-IT" altLang="it-IT" sz="2000" b="1" dirty="0" smtClean="0">
                <a:solidFill>
                  <a:srgbClr val="007500"/>
                </a:solidFill>
                <a:latin typeface="Helvetica" panose="020B0604020202020204" pitchFamily="34" charset="0"/>
                <a:cs typeface="Helvetica" panose="020B0604020202020204" pitchFamily="34" charset="0"/>
              </a:rPr>
              <a:t> su SIAGE</a:t>
            </a:r>
            <a:endParaRPr lang="it-IT" altLang="it-IT" sz="2000" b="1" dirty="0">
              <a:solidFill>
                <a:srgbClr val="007500"/>
              </a:solidFill>
              <a:latin typeface="Helvetica" panose="020B0604020202020204" pitchFamily="34" charset="0"/>
              <a:cs typeface="Helvetica" panose="020B0604020202020204" pitchFamily="34" charset="0"/>
            </a:endParaRPr>
          </a:p>
        </p:txBody>
      </p:sp>
      <p:pic>
        <p:nvPicPr>
          <p:cNvPr id="5" name="Immagine 4"/>
          <p:cNvPicPr>
            <a:picLocks noChangeAspect="1"/>
          </p:cNvPicPr>
          <p:nvPr/>
        </p:nvPicPr>
        <p:blipFill rotWithShape="1">
          <a:blip r:embed="rId2">
            <a:extLst>
              <a:ext uri="{28A0092B-C50C-407E-A947-70E740481C1C}">
                <a14:useLocalDpi xmlns:a14="http://schemas.microsoft.com/office/drawing/2010/main" val="0"/>
              </a:ext>
            </a:extLst>
          </a:blip>
          <a:srcRect l="14590" t="6090" r="14235"/>
          <a:stretch/>
        </p:blipFill>
        <p:spPr>
          <a:xfrm>
            <a:off x="1854200" y="897466"/>
            <a:ext cx="5164667" cy="5384799"/>
          </a:xfrm>
          <a:prstGeom prst="rect">
            <a:avLst/>
          </a:prstGeom>
        </p:spPr>
      </p:pic>
      <p:sp>
        <p:nvSpPr>
          <p:cNvPr id="6" name="Segnaposto numero diapositiva 3"/>
          <p:cNvSpPr>
            <a:spLocks noGrp="1"/>
          </p:cNvSpPr>
          <p:nvPr>
            <p:ph type="sldNum" sz="quarter" idx="12"/>
          </p:nvPr>
        </p:nvSpPr>
        <p:spPr bwMode="auto">
          <a:xfrm>
            <a:off x="7843101" y="6595476"/>
            <a:ext cx="843700" cy="1918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fontAlgn="base" hangingPunct="1">
              <a:spcBef>
                <a:spcPct val="0"/>
              </a:spcBef>
              <a:spcAft>
                <a:spcPct val="0"/>
              </a:spcAft>
              <a:buFontTx/>
              <a:buNone/>
            </a:pPr>
            <a:r>
              <a:rPr lang="it-IT" altLang="it-IT" sz="1050" b="1" dirty="0" smtClean="0">
                <a:solidFill>
                  <a:schemeClr val="bg1"/>
                </a:solidFill>
                <a:latin typeface="Helvetica" pitchFamily="34" charset="0"/>
              </a:rPr>
              <a:t>12</a:t>
            </a:r>
            <a:endParaRPr lang="it-IT" altLang="it-IT" sz="1050" b="1" dirty="0" smtClean="0">
              <a:solidFill>
                <a:schemeClr val="bg1"/>
              </a:solidFill>
              <a:latin typeface="Helvetica" pitchFamily="34" charset="0"/>
            </a:endParaRPr>
          </a:p>
        </p:txBody>
      </p:sp>
    </p:spTree>
    <p:extLst>
      <p:ext uri="{BB962C8B-B14F-4D97-AF65-F5344CB8AC3E}">
        <p14:creationId xmlns:p14="http://schemas.microsoft.com/office/powerpoint/2010/main" val="1927969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po 6"/>
          <p:cNvGrpSpPr/>
          <p:nvPr/>
        </p:nvGrpSpPr>
        <p:grpSpPr>
          <a:xfrm>
            <a:off x="1617133" y="804331"/>
            <a:ext cx="5689600" cy="5647266"/>
            <a:chOff x="1651000" y="1388533"/>
            <a:chExt cx="4724400" cy="4978398"/>
          </a:xfrm>
        </p:grpSpPr>
        <p:pic>
          <p:nvPicPr>
            <p:cNvPr id="4" name="Immagine 3"/>
            <p:cNvPicPr>
              <a:picLocks noChangeAspect="1"/>
            </p:cNvPicPr>
            <p:nvPr/>
          </p:nvPicPr>
          <p:blipFill rotWithShape="1">
            <a:blip r:embed="rId2">
              <a:extLst>
                <a:ext uri="{28A0092B-C50C-407E-A947-70E740481C1C}">
                  <a14:useLocalDpi xmlns:a14="http://schemas.microsoft.com/office/drawing/2010/main" val="0"/>
                </a:ext>
              </a:extLst>
            </a:blip>
            <a:srcRect l="13450" t="7846" r="12971"/>
            <a:stretch/>
          </p:blipFill>
          <p:spPr>
            <a:xfrm>
              <a:off x="1651000" y="1388533"/>
              <a:ext cx="4724400" cy="4978398"/>
            </a:xfrm>
            <a:prstGeom prst="rect">
              <a:avLst/>
            </a:prstGeom>
          </p:spPr>
        </p:pic>
        <p:sp>
          <p:nvSpPr>
            <p:cNvPr id="5" name="Rettangolo 4"/>
            <p:cNvSpPr/>
            <p:nvPr/>
          </p:nvSpPr>
          <p:spPr>
            <a:xfrm>
              <a:off x="2150534" y="1481668"/>
              <a:ext cx="432000" cy="211667"/>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6" name="Rettangolo 5"/>
            <p:cNvSpPr/>
            <p:nvPr/>
          </p:nvSpPr>
          <p:spPr>
            <a:xfrm>
              <a:off x="2861733" y="4216402"/>
              <a:ext cx="1185333" cy="118531"/>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
        <p:nvSpPr>
          <p:cNvPr id="8" name="Rettangolo 1"/>
          <p:cNvSpPr>
            <a:spLocks noChangeArrowheads="1"/>
          </p:cNvSpPr>
          <p:nvPr/>
        </p:nvSpPr>
        <p:spPr bwMode="auto">
          <a:xfrm>
            <a:off x="364067" y="402432"/>
            <a:ext cx="839046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it-IT" altLang="it-IT" sz="2000" b="1" dirty="0" err="1" smtClean="0">
                <a:solidFill>
                  <a:srgbClr val="007500"/>
                </a:solidFill>
                <a:latin typeface="Helvetica" panose="020B0604020202020204" pitchFamily="34" charset="0"/>
                <a:cs typeface="Helvetica" panose="020B0604020202020204" pitchFamily="34" charset="0"/>
              </a:rPr>
              <a:t>Profilazione</a:t>
            </a:r>
            <a:r>
              <a:rPr lang="it-IT" altLang="it-IT" sz="2000" b="1" dirty="0" smtClean="0">
                <a:solidFill>
                  <a:srgbClr val="007500"/>
                </a:solidFill>
                <a:latin typeface="Helvetica" panose="020B0604020202020204" pitchFamily="34" charset="0"/>
                <a:cs typeface="Helvetica" panose="020B0604020202020204" pitchFamily="34" charset="0"/>
              </a:rPr>
              <a:t> su SIAGE: scelta della natura giuridica</a:t>
            </a:r>
            <a:endParaRPr lang="it-IT" altLang="it-IT" sz="2000" b="1" dirty="0">
              <a:solidFill>
                <a:srgbClr val="007500"/>
              </a:solidFill>
              <a:latin typeface="Helvetica" panose="020B0604020202020204" pitchFamily="34" charset="0"/>
              <a:cs typeface="Helvetica" panose="020B0604020202020204" pitchFamily="34" charset="0"/>
            </a:endParaRPr>
          </a:p>
        </p:txBody>
      </p:sp>
      <p:sp>
        <p:nvSpPr>
          <p:cNvPr id="9" name="Segnaposto numero diapositiva 3"/>
          <p:cNvSpPr>
            <a:spLocks noGrp="1"/>
          </p:cNvSpPr>
          <p:nvPr>
            <p:ph type="sldNum" sz="quarter" idx="12"/>
          </p:nvPr>
        </p:nvSpPr>
        <p:spPr bwMode="auto">
          <a:xfrm>
            <a:off x="7843101" y="6595476"/>
            <a:ext cx="843700" cy="1918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fontAlgn="base" hangingPunct="1">
              <a:spcBef>
                <a:spcPct val="0"/>
              </a:spcBef>
              <a:spcAft>
                <a:spcPct val="0"/>
              </a:spcAft>
              <a:buFontTx/>
              <a:buNone/>
            </a:pPr>
            <a:r>
              <a:rPr lang="it-IT" altLang="it-IT" sz="1050" b="1" dirty="0" smtClean="0">
                <a:solidFill>
                  <a:schemeClr val="bg1"/>
                </a:solidFill>
                <a:latin typeface="Helvetica" pitchFamily="34" charset="0"/>
              </a:rPr>
              <a:t>13</a:t>
            </a:r>
            <a:endParaRPr lang="it-IT" altLang="it-IT" sz="1050" b="1" dirty="0" smtClean="0">
              <a:solidFill>
                <a:schemeClr val="bg1"/>
              </a:solidFill>
              <a:latin typeface="Helvetica" pitchFamily="34" charset="0"/>
            </a:endParaRPr>
          </a:p>
        </p:txBody>
      </p:sp>
    </p:spTree>
    <p:extLst>
      <p:ext uri="{BB962C8B-B14F-4D97-AF65-F5344CB8AC3E}">
        <p14:creationId xmlns:p14="http://schemas.microsoft.com/office/powerpoint/2010/main" val="4152354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rotWithShape="1">
          <a:blip r:embed="rId2">
            <a:extLst>
              <a:ext uri="{28A0092B-C50C-407E-A947-70E740481C1C}">
                <a14:useLocalDpi xmlns:a14="http://schemas.microsoft.com/office/drawing/2010/main" val="0"/>
              </a:ext>
            </a:extLst>
          </a:blip>
          <a:srcRect l="14198" t="4878" r="14131" b="40706"/>
          <a:stretch/>
        </p:blipFill>
        <p:spPr>
          <a:xfrm>
            <a:off x="601134" y="859368"/>
            <a:ext cx="4016403" cy="4889499"/>
          </a:xfrm>
          <a:prstGeom prst="rect">
            <a:avLst/>
          </a:prstGeom>
        </p:spPr>
      </p:pic>
      <p:pic>
        <p:nvPicPr>
          <p:cNvPr id="5" name="Immagine 4"/>
          <p:cNvPicPr>
            <a:picLocks noChangeAspect="1"/>
          </p:cNvPicPr>
          <p:nvPr/>
        </p:nvPicPr>
        <p:blipFill rotWithShape="1">
          <a:blip r:embed="rId2">
            <a:extLst>
              <a:ext uri="{28A0092B-C50C-407E-A947-70E740481C1C}">
                <a14:useLocalDpi xmlns:a14="http://schemas.microsoft.com/office/drawing/2010/main" val="0"/>
              </a:ext>
            </a:extLst>
          </a:blip>
          <a:srcRect l="14198" t="58592" r="14131"/>
          <a:stretch/>
        </p:blipFill>
        <p:spPr>
          <a:xfrm>
            <a:off x="4707466" y="2116664"/>
            <a:ext cx="3920916" cy="3632203"/>
          </a:xfrm>
          <a:prstGeom prst="rect">
            <a:avLst/>
          </a:prstGeom>
        </p:spPr>
      </p:pic>
      <p:sp>
        <p:nvSpPr>
          <p:cNvPr id="6" name="Rettangolo 1"/>
          <p:cNvSpPr>
            <a:spLocks noChangeArrowheads="1"/>
          </p:cNvSpPr>
          <p:nvPr/>
        </p:nvSpPr>
        <p:spPr bwMode="auto">
          <a:xfrm>
            <a:off x="364067" y="360097"/>
            <a:ext cx="839046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it-IT" altLang="it-IT" sz="2000" b="1" dirty="0" err="1" smtClean="0">
                <a:solidFill>
                  <a:srgbClr val="007500"/>
                </a:solidFill>
                <a:latin typeface="Helvetica" panose="020B0604020202020204" pitchFamily="34" charset="0"/>
                <a:cs typeface="Helvetica" panose="020B0604020202020204" pitchFamily="34" charset="0"/>
              </a:rPr>
              <a:t>Profilazione</a:t>
            </a:r>
            <a:r>
              <a:rPr lang="it-IT" altLang="it-IT" sz="2000" b="1" dirty="0" smtClean="0">
                <a:solidFill>
                  <a:srgbClr val="007500"/>
                </a:solidFill>
                <a:latin typeface="Helvetica" panose="020B0604020202020204" pitchFamily="34" charset="0"/>
                <a:cs typeface="Helvetica" panose="020B0604020202020204" pitchFamily="34" charset="0"/>
              </a:rPr>
              <a:t> su SIAGE: altre info</a:t>
            </a:r>
            <a:endParaRPr lang="it-IT" altLang="it-IT" sz="2000" b="1" dirty="0">
              <a:solidFill>
                <a:srgbClr val="007500"/>
              </a:solidFill>
              <a:latin typeface="Helvetica" panose="020B0604020202020204" pitchFamily="34" charset="0"/>
              <a:cs typeface="Helvetica" panose="020B0604020202020204" pitchFamily="34" charset="0"/>
            </a:endParaRPr>
          </a:p>
        </p:txBody>
      </p:sp>
      <p:sp>
        <p:nvSpPr>
          <p:cNvPr id="7" name="Segnaposto numero diapositiva 3"/>
          <p:cNvSpPr>
            <a:spLocks noGrp="1"/>
          </p:cNvSpPr>
          <p:nvPr>
            <p:ph type="sldNum" sz="quarter" idx="12"/>
          </p:nvPr>
        </p:nvSpPr>
        <p:spPr bwMode="auto">
          <a:xfrm>
            <a:off x="7843101" y="6595476"/>
            <a:ext cx="843700" cy="1918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fontAlgn="base" hangingPunct="1">
              <a:spcBef>
                <a:spcPct val="0"/>
              </a:spcBef>
              <a:spcAft>
                <a:spcPct val="0"/>
              </a:spcAft>
              <a:buFontTx/>
              <a:buNone/>
            </a:pPr>
            <a:r>
              <a:rPr lang="it-IT" altLang="it-IT" sz="1050" b="1" dirty="0" smtClean="0">
                <a:solidFill>
                  <a:schemeClr val="bg1"/>
                </a:solidFill>
                <a:latin typeface="Helvetica" pitchFamily="34" charset="0"/>
              </a:rPr>
              <a:t>14</a:t>
            </a:r>
            <a:endParaRPr lang="it-IT" altLang="it-IT" sz="1050" b="1" dirty="0" smtClean="0">
              <a:solidFill>
                <a:schemeClr val="bg1"/>
              </a:solidFill>
              <a:latin typeface="Helvetica" pitchFamily="34" charset="0"/>
            </a:endParaRPr>
          </a:p>
        </p:txBody>
      </p:sp>
    </p:spTree>
    <p:extLst>
      <p:ext uri="{BB962C8B-B14F-4D97-AF65-F5344CB8AC3E}">
        <p14:creationId xmlns:p14="http://schemas.microsoft.com/office/powerpoint/2010/main" val="255445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1"/>
          <p:cNvSpPr>
            <a:spLocks noChangeArrowheads="1"/>
          </p:cNvSpPr>
          <p:nvPr/>
        </p:nvSpPr>
        <p:spPr bwMode="auto">
          <a:xfrm>
            <a:off x="364067" y="360097"/>
            <a:ext cx="8390466"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it-IT" altLang="it-IT" sz="2000" b="1" dirty="0" smtClean="0">
                <a:solidFill>
                  <a:srgbClr val="007500"/>
                </a:solidFill>
                <a:latin typeface="Helvetica" panose="020B0604020202020204" pitchFamily="34" charset="0"/>
                <a:cs typeface="Helvetica" panose="020B0604020202020204" pitchFamily="34" charset="0"/>
              </a:rPr>
              <a:t>Domanda di partecipazione al Bando su SIAGE </a:t>
            </a:r>
          </a:p>
          <a:p>
            <a:pPr algn="ctr" eaLnBrk="1" hangingPunct="1"/>
            <a:endParaRPr lang="it-IT" altLang="it-IT" sz="2000" b="1" dirty="0">
              <a:solidFill>
                <a:srgbClr val="007500"/>
              </a:solidFill>
              <a:latin typeface="Helvetica" panose="020B0604020202020204" pitchFamily="34" charset="0"/>
              <a:cs typeface="Helvetica" panose="020B0604020202020204" pitchFamily="34" charset="0"/>
            </a:endParaRPr>
          </a:p>
          <a:p>
            <a:pPr algn="ctr" eaLnBrk="1" hangingPunct="1"/>
            <a:r>
              <a:rPr lang="it-IT" altLang="it-IT" sz="2000" b="1" dirty="0" smtClean="0">
                <a:solidFill>
                  <a:srgbClr val="007500"/>
                </a:solidFill>
                <a:latin typeface="Helvetica" panose="020B0604020202020204" pitchFamily="34" charset="0"/>
                <a:cs typeface="Helvetica" panose="020B0604020202020204" pitchFamily="34" charset="0"/>
              </a:rPr>
              <a:t>Dalle ore 12 del 15 settembre!!!! ….. alcuni elementi di attenzione:</a:t>
            </a:r>
            <a:endParaRPr lang="it-IT" altLang="it-IT" sz="2000" b="1" dirty="0">
              <a:solidFill>
                <a:srgbClr val="007500"/>
              </a:solidFill>
              <a:latin typeface="Helvetica" panose="020B0604020202020204" pitchFamily="34" charset="0"/>
              <a:cs typeface="Helvetica" panose="020B0604020202020204" pitchFamily="34" charset="0"/>
            </a:endParaRPr>
          </a:p>
        </p:txBody>
      </p:sp>
      <p:sp>
        <p:nvSpPr>
          <p:cNvPr id="6" name="Rettangolo 5"/>
          <p:cNvSpPr/>
          <p:nvPr/>
        </p:nvSpPr>
        <p:spPr>
          <a:xfrm>
            <a:off x="444500" y="1928088"/>
            <a:ext cx="8229600" cy="2308324"/>
          </a:xfrm>
          <a:prstGeom prst="rect">
            <a:avLst/>
          </a:prstGeom>
        </p:spPr>
        <p:txBody>
          <a:bodyPr wrap="square">
            <a:spAutoFit/>
          </a:bodyPr>
          <a:lstStyle/>
          <a:p>
            <a:pPr marL="342900" indent="-342900" algn="just">
              <a:buFont typeface="Wingdings" panose="05000000000000000000" pitchFamily="2" charset="2"/>
              <a:buChar char="§"/>
            </a:pPr>
            <a:r>
              <a:rPr lang="it-IT" sz="2000" b="1" dirty="0" smtClean="0"/>
              <a:t>Il Cosiddetto Fascicolo d’impresa: </a:t>
            </a:r>
            <a:r>
              <a:rPr lang="it-IT" sz="2000" dirty="0" smtClean="0"/>
              <a:t>info relative alla dimensione d’impresa ed alle eventuali esposizioni finanziarie;</a:t>
            </a:r>
          </a:p>
          <a:p>
            <a:pPr algn="just"/>
            <a:endParaRPr lang="it-IT" sz="2000" dirty="0" smtClean="0"/>
          </a:p>
          <a:p>
            <a:pPr marL="342900" indent="-342900" algn="just">
              <a:buFont typeface="Wingdings" panose="05000000000000000000" pitchFamily="2" charset="2"/>
              <a:buChar char="§"/>
            </a:pPr>
            <a:r>
              <a:rPr lang="it-IT" sz="2000" b="1" dirty="0" smtClean="0"/>
              <a:t>Descrizione Progetto</a:t>
            </a:r>
            <a:r>
              <a:rPr lang="it-IT" sz="2000" dirty="0" smtClean="0"/>
              <a:t>: dettaglio delle spese ammissibili come indicato nel Business Plan</a:t>
            </a:r>
          </a:p>
          <a:p>
            <a:pPr marL="342900" indent="-342900" algn="just">
              <a:buFont typeface="Wingdings" panose="05000000000000000000" pitchFamily="2" charset="2"/>
              <a:buChar char="§"/>
            </a:pPr>
            <a:endParaRPr lang="it-IT" sz="2200" b="1" dirty="0" smtClean="0"/>
          </a:p>
          <a:p>
            <a:pPr marL="342900" indent="-342900" algn="just">
              <a:buFont typeface="Wingdings" panose="05000000000000000000" pitchFamily="2" charset="2"/>
              <a:buChar char="§"/>
            </a:pPr>
            <a:r>
              <a:rPr lang="it-IT" sz="2000" b="1" dirty="0" smtClean="0"/>
              <a:t>Caricamento dei documenti indicati all’allegato B</a:t>
            </a:r>
            <a:endParaRPr lang="it-IT" sz="2000" b="1" dirty="0"/>
          </a:p>
        </p:txBody>
      </p:sp>
      <p:sp>
        <p:nvSpPr>
          <p:cNvPr id="4" name="Segnaposto numero diapositiva 3"/>
          <p:cNvSpPr>
            <a:spLocks noGrp="1"/>
          </p:cNvSpPr>
          <p:nvPr>
            <p:ph type="sldNum" sz="quarter" idx="12"/>
          </p:nvPr>
        </p:nvSpPr>
        <p:spPr bwMode="auto">
          <a:xfrm>
            <a:off x="7843101" y="6595476"/>
            <a:ext cx="843700" cy="1918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fontAlgn="base" hangingPunct="1">
              <a:spcBef>
                <a:spcPct val="0"/>
              </a:spcBef>
              <a:spcAft>
                <a:spcPct val="0"/>
              </a:spcAft>
              <a:buFontTx/>
              <a:buNone/>
            </a:pPr>
            <a:r>
              <a:rPr lang="it-IT" altLang="it-IT" sz="1050" b="1" dirty="0" smtClean="0">
                <a:solidFill>
                  <a:schemeClr val="bg1"/>
                </a:solidFill>
                <a:latin typeface="Helvetica" pitchFamily="34" charset="0"/>
              </a:rPr>
              <a:t>15</a:t>
            </a:r>
            <a:endParaRPr lang="it-IT" altLang="it-IT" sz="1050" b="1" dirty="0" smtClean="0">
              <a:solidFill>
                <a:schemeClr val="bg1"/>
              </a:solidFill>
              <a:latin typeface="Helvetica" pitchFamily="34" charset="0"/>
            </a:endParaRPr>
          </a:p>
        </p:txBody>
      </p:sp>
    </p:spTree>
    <p:extLst>
      <p:ext uri="{BB962C8B-B14F-4D97-AF65-F5344CB8AC3E}">
        <p14:creationId xmlns:p14="http://schemas.microsoft.com/office/powerpoint/2010/main" val="23660814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443060"/>
            <a:ext cx="7772400" cy="46166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it-IT" sz="2400" b="1" dirty="0" smtClean="0">
                <a:solidFill>
                  <a:srgbClr val="007500"/>
                </a:solidFill>
                <a:latin typeface="Helvetica" panose="020B0604020202020204" pitchFamily="34" charset="0"/>
                <a:ea typeface="+mn-ea"/>
                <a:cs typeface="Helvetica" panose="020B0604020202020204" pitchFamily="34" charset="0"/>
              </a:rPr>
              <a:t>Istruttoria del Progetto</a:t>
            </a:r>
            <a:endParaRPr lang="it-IT" sz="2400" b="1" dirty="0">
              <a:solidFill>
                <a:srgbClr val="007500"/>
              </a:solidFill>
              <a:latin typeface="Helvetica" panose="020B0604020202020204" pitchFamily="34" charset="0"/>
              <a:ea typeface="+mn-ea"/>
              <a:cs typeface="Helvetica" panose="020B0604020202020204" pitchFamily="34" charset="0"/>
            </a:endParaRPr>
          </a:p>
        </p:txBody>
      </p:sp>
      <p:sp>
        <p:nvSpPr>
          <p:cNvPr id="5" name="Rectangle 21"/>
          <p:cNvSpPr>
            <a:spLocks noChangeArrowheads="1"/>
          </p:cNvSpPr>
          <p:nvPr/>
        </p:nvSpPr>
        <p:spPr bwMode="gray">
          <a:xfrm>
            <a:off x="608155" y="1428636"/>
            <a:ext cx="3505059" cy="4334855"/>
          </a:xfrm>
          <a:prstGeom prst="rect">
            <a:avLst/>
          </a:prstGeom>
          <a:noFill/>
          <a:ln w="9525" algn="ctr">
            <a:solidFill>
              <a:srgbClr val="006600"/>
            </a:solidFill>
            <a:round/>
            <a:headEnd/>
            <a:tailEnd/>
          </a:ln>
        </p:spPr>
        <p:txBody>
          <a:bodyPr/>
          <a:lstStyle/>
          <a:p>
            <a:pPr eaLnBrk="0" hangingPunct="0"/>
            <a:endParaRPr lang="en-US" sz="1800" dirty="0">
              <a:cs typeface="Arial" pitchFamily="34" charset="0"/>
            </a:endParaRPr>
          </a:p>
        </p:txBody>
      </p:sp>
      <p:sp>
        <p:nvSpPr>
          <p:cNvPr id="6" name="Text Box 22"/>
          <p:cNvSpPr txBox="1">
            <a:spLocks noChangeArrowheads="1"/>
          </p:cNvSpPr>
          <p:nvPr>
            <p:custDataLst>
              <p:tags r:id="rId1"/>
            </p:custDataLst>
          </p:nvPr>
        </p:nvSpPr>
        <p:spPr bwMode="auto">
          <a:xfrm>
            <a:off x="770526" y="1318460"/>
            <a:ext cx="2877838" cy="246221"/>
          </a:xfrm>
          <a:prstGeom prst="rect">
            <a:avLst/>
          </a:prstGeom>
          <a:solidFill>
            <a:sysClr val="window" lastClr="FFFFFF"/>
          </a:solidFill>
          <a:ln w="9525" algn="ctr">
            <a:noFill/>
            <a:miter lim="800000"/>
            <a:headEnd/>
            <a:tailEnd/>
          </a:ln>
        </p:spPr>
        <p:txBody>
          <a:bodyPr wrap="square" lIns="0" tIns="0" rIns="0" bIns="0">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it-IT" sz="1600" b="1" i="0" u="none" strike="noStrike" kern="0" cap="none" spc="0" normalizeH="0" baseline="0" noProof="0" dirty="0" smtClean="0">
                <a:ln>
                  <a:noFill/>
                </a:ln>
                <a:solidFill>
                  <a:srgbClr val="006600"/>
                </a:solidFill>
                <a:effectLst/>
                <a:uLnTx/>
                <a:uFillTx/>
                <a:latin typeface="Arial" panose="020B0604020202020204" pitchFamily="34" charset="0"/>
                <a:cs typeface="Arial" panose="020B0604020202020204" pitchFamily="34" charset="0"/>
              </a:rPr>
              <a:t>Istruttoria formale</a:t>
            </a:r>
            <a:endParaRPr kumimoji="0" lang="it-IT" sz="1600" b="1" i="0" u="none" strike="noStrike" kern="0" cap="none" spc="0" normalizeH="0" baseline="0" noProof="0" dirty="0">
              <a:ln>
                <a:noFill/>
              </a:ln>
              <a:solidFill>
                <a:srgbClr val="006600"/>
              </a:solidFill>
              <a:effectLst/>
              <a:uLnTx/>
              <a:uFillTx/>
              <a:latin typeface="Arial" panose="020B0604020202020204" pitchFamily="34" charset="0"/>
              <a:cs typeface="Arial" panose="020B0604020202020204" pitchFamily="34" charset="0"/>
            </a:endParaRPr>
          </a:p>
        </p:txBody>
      </p:sp>
      <p:sp>
        <p:nvSpPr>
          <p:cNvPr id="7" name="Rectangle 21"/>
          <p:cNvSpPr>
            <a:spLocks noChangeArrowheads="1"/>
          </p:cNvSpPr>
          <p:nvPr/>
        </p:nvSpPr>
        <p:spPr bwMode="gray">
          <a:xfrm>
            <a:off x="4784370" y="1428636"/>
            <a:ext cx="3505059" cy="4334855"/>
          </a:xfrm>
          <a:prstGeom prst="rect">
            <a:avLst/>
          </a:prstGeom>
          <a:noFill/>
          <a:ln w="9525" algn="ctr">
            <a:solidFill>
              <a:srgbClr val="006600"/>
            </a:solidFill>
            <a:round/>
            <a:headEnd/>
            <a:tailEnd/>
          </a:ln>
        </p:spPr>
        <p:txBody>
          <a:bodyPr/>
          <a:lstStyle/>
          <a:p>
            <a:pPr eaLnBrk="0" hangingPunct="0"/>
            <a:endParaRPr lang="en-US" sz="1800" dirty="0">
              <a:cs typeface="Arial" pitchFamily="34" charset="0"/>
            </a:endParaRPr>
          </a:p>
        </p:txBody>
      </p:sp>
      <p:sp>
        <p:nvSpPr>
          <p:cNvPr id="8" name="Text Box 22"/>
          <p:cNvSpPr txBox="1">
            <a:spLocks noChangeArrowheads="1"/>
          </p:cNvSpPr>
          <p:nvPr>
            <p:custDataLst>
              <p:tags r:id="rId2"/>
            </p:custDataLst>
          </p:nvPr>
        </p:nvSpPr>
        <p:spPr bwMode="auto">
          <a:xfrm>
            <a:off x="4986926" y="1301545"/>
            <a:ext cx="2877838" cy="246221"/>
          </a:xfrm>
          <a:prstGeom prst="rect">
            <a:avLst/>
          </a:prstGeom>
          <a:solidFill>
            <a:sysClr val="window" lastClr="FFFFFF"/>
          </a:solidFill>
          <a:ln w="9525" algn="ctr">
            <a:noFill/>
            <a:miter lim="800000"/>
            <a:headEnd/>
            <a:tailEnd/>
          </a:ln>
        </p:spPr>
        <p:txBody>
          <a:bodyPr wrap="square" lIns="0" tIns="0" rIns="0" bIns="0">
            <a:spAutoFit/>
          </a:bodyPr>
          <a:lstStyle/>
          <a:p>
            <a:pPr marL="0" marR="0" lvl="0" indent="0" defTabSz="914400" eaLnBrk="0" fontAlgn="auto" latinLnBrk="0" hangingPunct="0">
              <a:lnSpc>
                <a:spcPct val="100000"/>
              </a:lnSpc>
              <a:spcBef>
                <a:spcPts val="0"/>
              </a:spcBef>
              <a:spcAft>
                <a:spcPts val="0"/>
              </a:spcAft>
              <a:buClrTx/>
              <a:buSzTx/>
              <a:buFontTx/>
              <a:buNone/>
              <a:tabLst/>
              <a:defRPr/>
            </a:pPr>
            <a:r>
              <a:rPr kumimoji="0" lang="it-IT" sz="1600" b="1" i="0" u="none" strike="noStrike" kern="0" cap="none" spc="0" normalizeH="0" baseline="0" noProof="0" dirty="0" smtClean="0">
                <a:ln>
                  <a:noFill/>
                </a:ln>
                <a:solidFill>
                  <a:srgbClr val="006600"/>
                </a:solidFill>
                <a:effectLst/>
                <a:uLnTx/>
                <a:uFillTx/>
                <a:latin typeface="Arial" panose="020B0604020202020204" pitchFamily="34" charset="0"/>
                <a:cs typeface="Arial" panose="020B0604020202020204" pitchFamily="34" charset="0"/>
              </a:rPr>
              <a:t>Istruttoria di merito</a:t>
            </a:r>
            <a:endParaRPr kumimoji="0" lang="it-IT" sz="1600" b="1" i="0" u="none" strike="noStrike" kern="0" cap="none" spc="0" normalizeH="0" baseline="0" noProof="0" dirty="0">
              <a:ln>
                <a:noFill/>
              </a:ln>
              <a:solidFill>
                <a:srgbClr val="006600"/>
              </a:solidFill>
              <a:effectLst/>
              <a:uLnTx/>
              <a:uFillTx/>
              <a:latin typeface="Arial" panose="020B0604020202020204" pitchFamily="34" charset="0"/>
              <a:cs typeface="Arial" panose="020B0604020202020204" pitchFamily="34" charset="0"/>
            </a:endParaRPr>
          </a:p>
        </p:txBody>
      </p:sp>
      <p:sp>
        <p:nvSpPr>
          <p:cNvPr id="11" name="Freccia a destra 10"/>
          <p:cNvSpPr/>
          <p:nvPr/>
        </p:nvSpPr>
        <p:spPr>
          <a:xfrm>
            <a:off x="4237666" y="2062188"/>
            <a:ext cx="476250" cy="539750"/>
          </a:xfrm>
          <a:prstGeom prst="rightArrow">
            <a:avLst/>
          </a:prstGeom>
          <a:solidFill>
            <a:schemeClr val="bg1"/>
          </a:solidFill>
          <a:ln w="19050">
            <a:solidFill>
              <a:srgbClr val="0066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it-IT" sz="1400" dirty="0">
              <a:latin typeface="Arial" pitchFamily="34" charset="0"/>
              <a:cs typeface="Arial" pitchFamily="34" charset="0"/>
            </a:endParaRPr>
          </a:p>
        </p:txBody>
      </p:sp>
      <p:sp>
        <p:nvSpPr>
          <p:cNvPr id="12" name="Freccia a destra 11"/>
          <p:cNvSpPr/>
          <p:nvPr/>
        </p:nvSpPr>
        <p:spPr>
          <a:xfrm>
            <a:off x="4237666" y="4112172"/>
            <a:ext cx="476250" cy="539750"/>
          </a:xfrm>
          <a:prstGeom prst="rightArrow">
            <a:avLst/>
          </a:prstGeom>
          <a:solidFill>
            <a:schemeClr val="bg1"/>
          </a:solidFill>
          <a:ln w="19050">
            <a:solidFill>
              <a:srgbClr val="0066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it-IT" sz="1400" dirty="0">
              <a:latin typeface="Arial" pitchFamily="34" charset="0"/>
              <a:cs typeface="Arial" pitchFamily="34" charset="0"/>
            </a:endParaRPr>
          </a:p>
        </p:txBody>
      </p:sp>
      <p:sp>
        <p:nvSpPr>
          <p:cNvPr id="13" name="Rettangolo 12"/>
          <p:cNvSpPr/>
          <p:nvPr/>
        </p:nvSpPr>
        <p:spPr>
          <a:xfrm>
            <a:off x="4838368" y="1615332"/>
            <a:ext cx="3468225" cy="2062103"/>
          </a:xfrm>
          <a:prstGeom prst="rect">
            <a:avLst/>
          </a:prstGeom>
        </p:spPr>
        <p:txBody>
          <a:bodyPr wrap="square">
            <a:spAutoFit/>
          </a:bodyPr>
          <a:lstStyle/>
          <a:p>
            <a:pPr marL="285750" indent="-285750" algn="just">
              <a:buFont typeface="Wingdings" panose="05000000000000000000" pitchFamily="2" charset="2"/>
              <a:buChar char="§"/>
            </a:pPr>
            <a:r>
              <a:rPr lang="it-IT" sz="1600" b="1" dirty="0">
                <a:latin typeface="Arial" panose="020B0604020202020204" pitchFamily="34" charset="0"/>
                <a:cs typeface="Arial" panose="020B0604020202020204" pitchFamily="34" charset="0"/>
              </a:rPr>
              <a:t>valutazione qualitativa </a:t>
            </a:r>
            <a:r>
              <a:rPr lang="it-IT" sz="1600" dirty="0">
                <a:latin typeface="Arial" panose="020B0604020202020204" pitchFamily="34" charset="0"/>
                <a:cs typeface="Arial" panose="020B0604020202020204" pitchFamily="34" charset="0"/>
              </a:rPr>
              <a:t>(qualità </a:t>
            </a:r>
            <a:r>
              <a:rPr lang="it-IT" sz="1600" dirty="0" smtClean="0">
                <a:latin typeface="Arial" panose="020B0604020202020204" pitchFamily="34" charset="0"/>
                <a:cs typeface="Arial" panose="020B0604020202020204" pitchFamily="34" charset="0"/>
              </a:rPr>
              <a:t>progettuale </a:t>
            </a:r>
            <a:r>
              <a:rPr lang="it-IT" sz="1600" dirty="0" err="1" smtClean="0">
                <a:latin typeface="Arial" panose="020B0604020202020204" pitchFamily="34" charset="0"/>
                <a:cs typeface="Arial" panose="020B0604020202020204" pitchFamily="34" charset="0"/>
              </a:rPr>
              <a:t>max</a:t>
            </a:r>
            <a:r>
              <a:rPr lang="it-IT" sz="1600" dirty="0" smtClean="0">
                <a:latin typeface="Arial" panose="020B0604020202020204" pitchFamily="34" charset="0"/>
                <a:cs typeface="Arial" panose="020B0604020202020204" pitchFamily="34" charset="0"/>
              </a:rPr>
              <a:t> 25 punti, </a:t>
            </a:r>
            <a:r>
              <a:rPr lang="it-IT" sz="1600" dirty="0">
                <a:latin typeface="Arial" panose="020B0604020202020204" pitchFamily="34" charset="0"/>
                <a:cs typeface="Arial" panose="020B0604020202020204" pitchFamily="34" charset="0"/>
              </a:rPr>
              <a:t>sostenibilità del </a:t>
            </a:r>
            <a:r>
              <a:rPr lang="it-IT" sz="1600" dirty="0" smtClean="0">
                <a:latin typeface="Arial" panose="020B0604020202020204" pitchFamily="34" charset="0"/>
                <a:cs typeface="Arial" panose="020B0604020202020204" pitchFamily="34" charset="0"/>
              </a:rPr>
              <a:t>progetto </a:t>
            </a:r>
            <a:r>
              <a:rPr lang="it-IT" sz="1600" dirty="0" err="1" smtClean="0">
                <a:latin typeface="Arial" panose="020B0604020202020204" pitchFamily="34" charset="0"/>
                <a:cs typeface="Arial" panose="020B0604020202020204" pitchFamily="34" charset="0"/>
              </a:rPr>
              <a:t>max</a:t>
            </a:r>
            <a:r>
              <a:rPr lang="it-IT" sz="1600" dirty="0" smtClean="0">
                <a:latin typeface="Arial" panose="020B0604020202020204" pitchFamily="34" charset="0"/>
                <a:cs typeface="Arial" panose="020B0604020202020204" pitchFamily="34" charset="0"/>
              </a:rPr>
              <a:t> 20 punti, </a:t>
            </a:r>
            <a:r>
              <a:rPr lang="it-IT" sz="1600" dirty="0">
                <a:latin typeface="Arial" panose="020B0604020202020204" pitchFamily="34" charset="0"/>
                <a:cs typeface="Arial" panose="020B0604020202020204" pitchFamily="34" charset="0"/>
              </a:rPr>
              <a:t>potenzialità del </a:t>
            </a:r>
            <a:r>
              <a:rPr lang="it-IT" sz="1600" dirty="0" smtClean="0">
                <a:latin typeface="Arial" panose="020B0604020202020204" pitchFamily="34" charset="0"/>
                <a:cs typeface="Arial" panose="020B0604020202020204" pitchFamily="34" charset="0"/>
              </a:rPr>
              <a:t>progetto </a:t>
            </a:r>
            <a:r>
              <a:rPr lang="it-IT" sz="1600" dirty="0" err="1" smtClean="0">
                <a:latin typeface="Arial" panose="020B0604020202020204" pitchFamily="34" charset="0"/>
                <a:cs typeface="Arial" panose="020B0604020202020204" pitchFamily="34" charset="0"/>
              </a:rPr>
              <a:t>max</a:t>
            </a:r>
            <a:r>
              <a:rPr lang="it-IT" sz="1600" dirty="0" smtClean="0">
                <a:latin typeface="Arial" panose="020B0604020202020204" pitchFamily="34" charset="0"/>
                <a:cs typeface="Arial" panose="020B0604020202020204" pitchFamily="34" charset="0"/>
              </a:rPr>
              <a:t> 35 punti) </a:t>
            </a:r>
          </a:p>
          <a:p>
            <a:pPr marL="285750" indent="-285750" algn="just">
              <a:buFont typeface="Wingdings" panose="05000000000000000000" pitchFamily="2" charset="2"/>
              <a:buChar char="§"/>
            </a:pPr>
            <a:r>
              <a:rPr lang="it-IT" sz="1600" b="1" dirty="0" smtClean="0">
                <a:latin typeface="Arial" panose="020B0604020202020204" pitchFamily="34" charset="0"/>
                <a:cs typeface="Arial" panose="020B0604020202020204" pitchFamily="34" charset="0"/>
              </a:rPr>
              <a:t>valutazione </a:t>
            </a:r>
            <a:r>
              <a:rPr lang="it-IT" sz="1600" b="1" dirty="0">
                <a:latin typeface="Arial" panose="020B0604020202020204" pitchFamily="34" charset="0"/>
                <a:cs typeface="Arial" panose="020B0604020202020204" pitchFamily="34" charset="0"/>
              </a:rPr>
              <a:t>quantitativa </a:t>
            </a:r>
            <a:r>
              <a:rPr lang="it-IT" sz="1600" dirty="0">
                <a:latin typeface="Arial" panose="020B0604020202020204" pitchFamily="34" charset="0"/>
                <a:cs typeface="Arial" panose="020B0604020202020204" pitchFamily="34" charset="0"/>
              </a:rPr>
              <a:t>(analisi economico finanziaria</a:t>
            </a:r>
            <a:r>
              <a:rPr lang="it-IT" sz="1600" dirty="0" smtClean="0">
                <a:latin typeface="Arial" panose="020B0604020202020204" pitchFamily="34" charset="0"/>
                <a:cs typeface="Arial" panose="020B0604020202020204" pitchFamily="34" charset="0"/>
              </a:rPr>
              <a:t>) </a:t>
            </a:r>
            <a:r>
              <a:rPr lang="it-IT" sz="1600" dirty="0" err="1" smtClean="0">
                <a:latin typeface="Arial" panose="020B0604020202020204" pitchFamily="34" charset="0"/>
                <a:cs typeface="Arial" panose="020B0604020202020204" pitchFamily="34" charset="0"/>
              </a:rPr>
              <a:t>max</a:t>
            </a:r>
            <a:r>
              <a:rPr lang="it-IT" sz="1600" dirty="0" smtClean="0">
                <a:latin typeface="Arial" panose="020B0604020202020204" pitchFamily="34" charset="0"/>
                <a:cs typeface="Arial" panose="020B0604020202020204" pitchFamily="34" charset="0"/>
              </a:rPr>
              <a:t> 20 punti</a:t>
            </a:r>
            <a:endParaRPr lang="it-IT" sz="1600" dirty="0">
              <a:latin typeface="Arial" panose="020B0604020202020204" pitchFamily="34" charset="0"/>
              <a:cs typeface="Arial" panose="020B0604020202020204" pitchFamily="34" charset="0"/>
            </a:endParaRPr>
          </a:p>
        </p:txBody>
      </p:sp>
      <p:sp>
        <p:nvSpPr>
          <p:cNvPr id="16" name="Rettangolo 15"/>
          <p:cNvSpPr/>
          <p:nvPr/>
        </p:nvSpPr>
        <p:spPr>
          <a:xfrm>
            <a:off x="770526" y="1664847"/>
            <a:ext cx="3226524" cy="2800767"/>
          </a:xfrm>
          <a:prstGeom prst="rect">
            <a:avLst/>
          </a:prstGeom>
        </p:spPr>
        <p:txBody>
          <a:bodyPr wrap="square">
            <a:spAutoFit/>
          </a:bodyPr>
          <a:lstStyle/>
          <a:p>
            <a:pPr algn="just"/>
            <a:r>
              <a:rPr lang="it-IT" sz="1600" dirty="0" smtClean="0">
                <a:latin typeface="Arial" panose="020B0604020202020204" pitchFamily="34" charset="0"/>
                <a:cs typeface="Arial" panose="020B0604020202020204" pitchFamily="34" charset="0"/>
              </a:rPr>
              <a:t>Verifica </a:t>
            </a:r>
            <a:r>
              <a:rPr lang="it-IT" sz="1600" dirty="0">
                <a:latin typeface="Arial" panose="020B0604020202020204" pitchFamily="34" charset="0"/>
                <a:cs typeface="Arial" panose="020B0604020202020204" pitchFamily="34" charset="0"/>
              </a:rPr>
              <a:t>la sussistenza dei requisiti di ammissibilità dei soggetti richiedenti, la correttezza della modalità di presentazione della domanda di partecipazione presentata, la completezza documentale della stessa nonché l’assolvimento degli obblighi di bollo da parte del soggetto </a:t>
            </a:r>
            <a:r>
              <a:rPr lang="it-IT" sz="1600" dirty="0" smtClean="0">
                <a:latin typeface="Arial" panose="020B0604020202020204" pitchFamily="34" charset="0"/>
                <a:cs typeface="Arial" panose="020B0604020202020204" pitchFamily="34" charset="0"/>
              </a:rPr>
              <a:t>richiedente.</a:t>
            </a:r>
          </a:p>
          <a:p>
            <a:pPr algn="just"/>
            <a:endParaRPr lang="it-IT" sz="1600" dirty="0">
              <a:latin typeface="Arial" panose="020B0604020202020204" pitchFamily="34" charset="0"/>
              <a:cs typeface="Arial" panose="020B0604020202020204" pitchFamily="34" charset="0"/>
            </a:endParaRPr>
          </a:p>
        </p:txBody>
      </p:sp>
      <p:sp>
        <p:nvSpPr>
          <p:cNvPr id="17" name="Rettangolo 16"/>
          <p:cNvSpPr/>
          <p:nvPr/>
        </p:nvSpPr>
        <p:spPr>
          <a:xfrm>
            <a:off x="4891658" y="3977532"/>
            <a:ext cx="3468225" cy="1323439"/>
          </a:xfrm>
          <a:prstGeom prst="rect">
            <a:avLst/>
          </a:prstGeom>
        </p:spPr>
        <p:txBody>
          <a:bodyPr wrap="square">
            <a:spAutoFit/>
          </a:bodyPr>
          <a:lstStyle/>
          <a:p>
            <a:pPr algn="just"/>
            <a:r>
              <a:rPr lang="it-IT" sz="1600" dirty="0" smtClean="0">
                <a:latin typeface="Arial" panose="020B0604020202020204" pitchFamily="34" charset="0"/>
                <a:cs typeface="Arial" panose="020B0604020202020204" pitchFamily="34" charset="0"/>
              </a:rPr>
              <a:t>La valutazione </a:t>
            </a:r>
            <a:r>
              <a:rPr lang="it-IT" sz="1600" dirty="0">
                <a:latin typeface="Arial" panose="020B0604020202020204" pitchFamily="34" charset="0"/>
                <a:cs typeface="Arial" panose="020B0604020202020204" pitchFamily="34" charset="0"/>
              </a:rPr>
              <a:t>qualitativa </a:t>
            </a:r>
            <a:r>
              <a:rPr lang="it-IT" sz="1600" dirty="0" smtClean="0">
                <a:latin typeface="Arial" panose="020B0604020202020204" pitchFamily="34" charset="0"/>
                <a:cs typeface="Arial" panose="020B0604020202020204" pitchFamily="34" charset="0"/>
              </a:rPr>
              <a:t>relativa alla  </a:t>
            </a:r>
            <a:r>
              <a:rPr lang="it-IT" sz="1600" dirty="0">
                <a:latin typeface="Arial" panose="020B0604020202020204" pitchFamily="34" charset="0"/>
                <a:cs typeface="Arial" panose="020B0604020202020204" pitchFamily="34" charset="0"/>
              </a:rPr>
              <a:t>potenzialità del </a:t>
            </a:r>
            <a:r>
              <a:rPr lang="it-IT" sz="1600" dirty="0" smtClean="0">
                <a:latin typeface="Arial" panose="020B0604020202020204" pitchFamily="34" charset="0"/>
                <a:cs typeface="Arial" panose="020B0604020202020204" pitchFamily="34" charset="0"/>
              </a:rPr>
              <a:t>progetto e la valutazione </a:t>
            </a:r>
            <a:r>
              <a:rPr lang="it-IT" sz="1600" dirty="0">
                <a:latin typeface="Arial" panose="020B0604020202020204" pitchFamily="34" charset="0"/>
                <a:cs typeface="Arial" panose="020B0604020202020204" pitchFamily="34" charset="0"/>
              </a:rPr>
              <a:t>quantitativa (analisi economico finanziaria</a:t>
            </a:r>
            <a:r>
              <a:rPr lang="it-IT" sz="1600" dirty="0" smtClean="0">
                <a:latin typeface="Arial" panose="020B0604020202020204" pitchFamily="34" charset="0"/>
                <a:cs typeface="Arial" panose="020B0604020202020204" pitchFamily="34" charset="0"/>
              </a:rPr>
              <a:t>) sono strettamente correlate.</a:t>
            </a:r>
            <a:endParaRPr lang="it-IT" sz="1600" dirty="0">
              <a:latin typeface="Arial" panose="020B0604020202020204" pitchFamily="34" charset="0"/>
              <a:cs typeface="Arial" panose="020B0604020202020204" pitchFamily="34" charset="0"/>
            </a:endParaRPr>
          </a:p>
        </p:txBody>
      </p:sp>
      <p:sp>
        <p:nvSpPr>
          <p:cNvPr id="14" name="Segnaposto numero diapositiva 3"/>
          <p:cNvSpPr>
            <a:spLocks noGrp="1"/>
          </p:cNvSpPr>
          <p:nvPr>
            <p:ph type="sldNum" sz="quarter" idx="12"/>
          </p:nvPr>
        </p:nvSpPr>
        <p:spPr bwMode="auto">
          <a:xfrm>
            <a:off x="7843101" y="6595476"/>
            <a:ext cx="843700" cy="1918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fontAlgn="base" hangingPunct="1">
              <a:spcBef>
                <a:spcPct val="0"/>
              </a:spcBef>
              <a:spcAft>
                <a:spcPct val="0"/>
              </a:spcAft>
              <a:buFontTx/>
              <a:buNone/>
            </a:pPr>
            <a:r>
              <a:rPr lang="it-IT" altLang="it-IT" sz="1050" b="1" dirty="0" smtClean="0">
                <a:solidFill>
                  <a:schemeClr val="bg1"/>
                </a:solidFill>
                <a:latin typeface="Helvetica" pitchFamily="34" charset="0"/>
              </a:rPr>
              <a:t>16</a:t>
            </a:r>
            <a:endParaRPr lang="it-IT" altLang="it-IT" sz="1050" b="1" dirty="0" smtClean="0">
              <a:solidFill>
                <a:schemeClr val="bg1"/>
              </a:solidFill>
              <a:latin typeface="Helvetica" pitchFamily="34" charset="0"/>
            </a:endParaRPr>
          </a:p>
        </p:txBody>
      </p:sp>
    </p:spTree>
    <p:extLst>
      <p:ext uri="{BB962C8B-B14F-4D97-AF65-F5344CB8AC3E}">
        <p14:creationId xmlns:p14="http://schemas.microsoft.com/office/powerpoint/2010/main" val="3085927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685800" y="443060"/>
            <a:ext cx="7772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2400" b="1" dirty="0" smtClean="0">
                <a:solidFill>
                  <a:srgbClr val="007500"/>
                </a:solidFill>
                <a:latin typeface="Helvetica" panose="020B0604020202020204" pitchFamily="34" charset="0"/>
                <a:ea typeface="+mn-ea"/>
                <a:cs typeface="Helvetica" panose="020B0604020202020204" pitchFamily="34" charset="0"/>
              </a:rPr>
              <a:t>Istruttoria del Progetto: valutazione quantitativa (DGR n. 5295/2016)</a:t>
            </a:r>
            <a:endParaRPr lang="it-IT" sz="2400" b="1" dirty="0">
              <a:solidFill>
                <a:srgbClr val="007500"/>
              </a:solidFill>
              <a:latin typeface="Helvetica" panose="020B0604020202020204" pitchFamily="34" charset="0"/>
              <a:ea typeface="+mn-ea"/>
              <a:cs typeface="Helvetica" panose="020B0604020202020204" pitchFamily="34" charset="0"/>
            </a:endParaRPr>
          </a:p>
        </p:txBody>
      </p:sp>
      <p:sp>
        <p:nvSpPr>
          <p:cNvPr id="5" name="Rettangolo 4"/>
          <p:cNvSpPr/>
          <p:nvPr/>
        </p:nvSpPr>
        <p:spPr>
          <a:xfrm>
            <a:off x="457200" y="1214856"/>
            <a:ext cx="8229600" cy="3170099"/>
          </a:xfrm>
          <a:prstGeom prst="rect">
            <a:avLst/>
          </a:prstGeom>
        </p:spPr>
        <p:txBody>
          <a:bodyPr wrap="square">
            <a:spAutoFit/>
          </a:bodyPr>
          <a:lstStyle/>
          <a:p>
            <a:pPr algn="just"/>
            <a:r>
              <a:rPr lang="it-IT" sz="2000" dirty="0" smtClean="0"/>
              <a:t>Gli indicatori sono:</a:t>
            </a:r>
          </a:p>
          <a:p>
            <a:pPr marL="357188" indent="-357188" algn="just">
              <a:buFont typeface="Wingdings" panose="05000000000000000000" pitchFamily="2" charset="2"/>
              <a:buChar char="§"/>
            </a:pPr>
            <a:r>
              <a:rPr lang="it-IT" sz="2000" b="1" dirty="0" smtClean="0"/>
              <a:t>Rapporto tra mezzi propri </a:t>
            </a:r>
            <a:r>
              <a:rPr lang="it-IT" sz="2000" dirty="0" smtClean="0"/>
              <a:t>(patrimonio netto e finanziamento soci)</a:t>
            </a:r>
            <a:r>
              <a:rPr lang="it-IT" sz="2000" b="1" dirty="0" smtClean="0"/>
              <a:t> e capitale investito</a:t>
            </a:r>
            <a:endParaRPr lang="it-IT" sz="2000" dirty="0" smtClean="0"/>
          </a:p>
          <a:p>
            <a:pPr marL="357188" indent="-357188" algn="just">
              <a:buFont typeface="Wingdings" panose="05000000000000000000" pitchFamily="2" charset="2"/>
              <a:buChar char="§"/>
            </a:pPr>
            <a:r>
              <a:rPr lang="it-IT" sz="2000" b="1" dirty="0" smtClean="0"/>
              <a:t>Rapporto tra flusso di cassa </a:t>
            </a:r>
            <a:r>
              <a:rPr lang="it-IT" sz="2000" dirty="0" smtClean="0"/>
              <a:t>(generato nell’esercizio) </a:t>
            </a:r>
            <a:r>
              <a:rPr lang="it-IT" sz="2000" b="1" dirty="0" smtClean="0"/>
              <a:t>al servizio del debito e la somma delle rate dei finanziamenti a medio/lungo termine rimborsate nell’esercizio </a:t>
            </a:r>
            <a:r>
              <a:rPr lang="it-IT" sz="2000" dirty="0" smtClean="0"/>
              <a:t>(comprendente quota capitale + quota interessi)</a:t>
            </a:r>
          </a:p>
          <a:p>
            <a:pPr marL="342900" indent="-342900" algn="just">
              <a:buFont typeface="Wingdings" panose="05000000000000000000" pitchFamily="2" charset="2"/>
              <a:buChar char="§"/>
            </a:pPr>
            <a:r>
              <a:rPr lang="it-IT" sz="2000" b="1" dirty="0" smtClean="0"/>
              <a:t>Rapporto tra eccedenza del valore della produzione rispetto al «punto di pareggio» </a:t>
            </a:r>
            <a:r>
              <a:rPr lang="it-IT" sz="2000" dirty="0" smtClean="0"/>
              <a:t>(ovvero il valore della produzione che permetterebbe di coprire i costi fissi) </a:t>
            </a:r>
            <a:r>
              <a:rPr lang="it-IT" sz="2000" b="1" dirty="0" smtClean="0"/>
              <a:t>ed il valore della produzione medesima</a:t>
            </a:r>
          </a:p>
          <a:p>
            <a:pPr marL="342900" indent="-342900" algn="just">
              <a:buFont typeface="Wingdings" panose="05000000000000000000" pitchFamily="2" charset="2"/>
              <a:buChar char="§"/>
            </a:pPr>
            <a:r>
              <a:rPr lang="it-IT" sz="2000" b="1" dirty="0" smtClean="0"/>
              <a:t>Rapporto tra margine operativo lordo e valore della produzione</a:t>
            </a:r>
            <a:endParaRPr lang="it-IT" sz="2000" b="1" dirty="0"/>
          </a:p>
        </p:txBody>
      </p:sp>
      <p:sp>
        <p:nvSpPr>
          <p:cNvPr id="6" name="AutoShape 79"/>
          <p:cNvSpPr>
            <a:spLocks noChangeArrowheads="1"/>
          </p:cNvSpPr>
          <p:nvPr>
            <p:custDataLst>
              <p:tags r:id="rId1"/>
            </p:custDataLst>
          </p:nvPr>
        </p:nvSpPr>
        <p:spPr bwMode="auto">
          <a:xfrm>
            <a:off x="457200" y="4649178"/>
            <a:ext cx="8074152" cy="1385862"/>
          </a:xfrm>
          <a:prstGeom prst="roundRect">
            <a:avLst>
              <a:gd name="adj" fmla="val 6966"/>
            </a:avLst>
          </a:prstGeom>
          <a:solidFill>
            <a:sysClr val="window" lastClr="FFFFFF"/>
          </a:solidFill>
          <a:ln w="9525">
            <a:solidFill>
              <a:srgbClr val="174783"/>
            </a:solidFill>
            <a:round/>
            <a:headEnd/>
            <a:tailEnd/>
          </a:ln>
          <a:effectLst>
            <a:outerShdw dist="71842" dir="2700000" algn="ctr" rotWithShape="0">
              <a:srgbClr val="808080">
                <a:alpha val="50000"/>
              </a:srgbClr>
            </a:outerShdw>
          </a:effectLst>
        </p:spPr>
        <p:txBody>
          <a:bodyPr wrap="square" anchor="t"/>
          <a:lstStyle/>
          <a:p>
            <a:pPr marL="190500" marR="0" lvl="0" indent="-190500" defTabSz="914400" eaLnBrk="0" fontAlgn="auto" latinLnBrk="0" hangingPunct="0">
              <a:lnSpc>
                <a:spcPct val="100000"/>
              </a:lnSpc>
              <a:spcBef>
                <a:spcPct val="20000"/>
              </a:spcBef>
              <a:spcAft>
                <a:spcPts val="0"/>
              </a:spcAft>
              <a:buClrTx/>
              <a:buSzTx/>
              <a:buFontTx/>
              <a:buNone/>
              <a:tabLst>
                <a:tab pos="622300" algn="l"/>
                <a:tab pos="2400300" algn="l"/>
              </a:tabLst>
              <a:defRPr/>
            </a:pPr>
            <a:endParaRPr kumimoji="0" lang="it-IT" sz="1200" b="0" i="0" u="none" strike="noStrike" kern="0" cap="none" spc="0" normalizeH="0" baseline="0" noProof="0" dirty="0" smtClean="0">
              <a:ln>
                <a:noFill/>
              </a:ln>
              <a:solidFill>
                <a:srgbClr val="174783"/>
              </a:solidFill>
              <a:effectLst/>
              <a:uLnTx/>
              <a:uFillTx/>
              <a:ea typeface="ＭＳ Ｐゴシック"/>
              <a:cs typeface="Arial" pitchFamily="34" charset="0"/>
            </a:endParaRPr>
          </a:p>
          <a:p>
            <a:pPr marL="190500" marR="0" lvl="0" indent="-190500" defTabSz="914400" eaLnBrk="0" fontAlgn="auto" latinLnBrk="0" hangingPunct="0">
              <a:lnSpc>
                <a:spcPct val="100000"/>
              </a:lnSpc>
              <a:spcBef>
                <a:spcPct val="20000"/>
              </a:spcBef>
              <a:spcAft>
                <a:spcPts val="0"/>
              </a:spcAft>
              <a:buClrTx/>
              <a:buSzTx/>
              <a:buFont typeface="Wingdings" pitchFamily="2" charset="2"/>
              <a:buChar char="n"/>
              <a:tabLst>
                <a:tab pos="622300" algn="l"/>
                <a:tab pos="2400300" algn="l"/>
              </a:tabLst>
              <a:defRPr/>
            </a:pPr>
            <a:endParaRPr kumimoji="0" lang="it-IT" sz="1200" b="0" i="0" u="none" strike="noStrike" kern="0" cap="none" spc="0" normalizeH="0" baseline="0" noProof="0" dirty="0" smtClean="0">
              <a:ln>
                <a:noFill/>
              </a:ln>
              <a:solidFill>
                <a:srgbClr val="174783"/>
              </a:solidFill>
              <a:effectLst/>
              <a:uLnTx/>
              <a:uFillTx/>
              <a:ea typeface="ＭＳ Ｐゴシック"/>
              <a:cs typeface="Arial" pitchFamily="34" charset="0"/>
            </a:endParaRPr>
          </a:p>
          <a:p>
            <a:pPr marL="190500" marR="0" lvl="0" indent="-190500" defTabSz="914400" eaLnBrk="0" fontAlgn="auto" latinLnBrk="0" hangingPunct="0">
              <a:lnSpc>
                <a:spcPct val="100000"/>
              </a:lnSpc>
              <a:spcBef>
                <a:spcPct val="20000"/>
              </a:spcBef>
              <a:spcAft>
                <a:spcPts val="0"/>
              </a:spcAft>
              <a:buClrTx/>
              <a:buSzTx/>
              <a:buFont typeface="Wingdings" pitchFamily="2" charset="2"/>
              <a:buChar char="n"/>
              <a:tabLst>
                <a:tab pos="622300" algn="l"/>
                <a:tab pos="2400300" algn="l"/>
              </a:tabLst>
              <a:defRPr/>
            </a:pPr>
            <a:endParaRPr kumimoji="0" lang="it-IT" sz="1200" b="0" i="0" u="none" strike="noStrike" kern="0" cap="none" spc="0" normalizeH="0" baseline="0" noProof="0" dirty="0" smtClean="0">
              <a:ln>
                <a:noFill/>
              </a:ln>
              <a:solidFill>
                <a:srgbClr val="174783"/>
              </a:solidFill>
              <a:effectLst/>
              <a:uLnTx/>
              <a:uFillTx/>
              <a:ea typeface="ＭＳ Ｐゴシック"/>
              <a:cs typeface="Arial" pitchFamily="34" charset="0"/>
            </a:endParaRPr>
          </a:p>
          <a:p>
            <a:pPr marL="190500" marR="0" lvl="0" indent="-190500" defTabSz="914400" eaLnBrk="0" fontAlgn="auto" latinLnBrk="0" hangingPunct="0">
              <a:lnSpc>
                <a:spcPct val="100000"/>
              </a:lnSpc>
              <a:spcBef>
                <a:spcPct val="20000"/>
              </a:spcBef>
              <a:spcAft>
                <a:spcPts val="0"/>
              </a:spcAft>
              <a:buClrTx/>
              <a:buSzTx/>
              <a:buFont typeface="Wingdings" pitchFamily="2" charset="2"/>
              <a:buChar char="n"/>
              <a:tabLst>
                <a:tab pos="622300" algn="l"/>
                <a:tab pos="2400300" algn="l"/>
              </a:tabLst>
              <a:defRPr/>
            </a:pPr>
            <a:endParaRPr kumimoji="0" lang="it-IT" sz="1200" b="0" i="0" u="none" strike="noStrike" kern="0" cap="none" spc="0" normalizeH="0" baseline="0" noProof="0" dirty="0" smtClean="0">
              <a:ln>
                <a:noFill/>
              </a:ln>
              <a:solidFill>
                <a:srgbClr val="174783"/>
              </a:solidFill>
              <a:effectLst/>
              <a:uLnTx/>
              <a:uFillTx/>
              <a:ea typeface="ＭＳ Ｐゴシック"/>
              <a:cs typeface="Arial" pitchFamily="34" charset="0"/>
            </a:endParaRPr>
          </a:p>
          <a:p>
            <a:pPr marL="190500" marR="0" lvl="0" indent="-190500" defTabSz="914400" eaLnBrk="0" fontAlgn="auto" latinLnBrk="0" hangingPunct="0">
              <a:lnSpc>
                <a:spcPct val="100000"/>
              </a:lnSpc>
              <a:spcBef>
                <a:spcPct val="20000"/>
              </a:spcBef>
              <a:spcAft>
                <a:spcPts val="0"/>
              </a:spcAft>
              <a:buClrTx/>
              <a:buSzTx/>
              <a:buFont typeface="Wingdings" pitchFamily="2" charset="2"/>
              <a:buChar char="n"/>
              <a:tabLst>
                <a:tab pos="622300" algn="l"/>
                <a:tab pos="2400300" algn="l"/>
              </a:tabLst>
              <a:defRPr/>
            </a:pPr>
            <a:endParaRPr kumimoji="0" lang="it-IT" sz="1200" b="0" i="0" u="none" strike="noStrike" kern="0" cap="none" spc="0" normalizeH="0" baseline="0" noProof="0" dirty="0" smtClean="0">
              <a:ln>
                <a:noFill/>
              </a:ln>
              <a:solidFill>
                <a:srgbClr val="174783"/>
              </a:solidFill>
              <a:effectLst/>
              <a:uLnTx/>
              <a:uFillTx/>
              <a:ea typeface="ＭＳ Ｐゴシック"/>
              <a:cs typeface="Arial" pitchFamily="34" charset="0"/>
            </a:endParaRPr>
          </a:p>
          <a:p>
            <a:pPr marL="190500" marR="0" lvl="0" indent="-190500" defTabSz="914400" eaLnBrk="0" fontAlgn="auto" latinLnBrk="0" hangingPunct="0">
              <a:lnSpc>
                <a:spcPct val="100000"/>
              </a:lnSpc>
              <a:spcBef>
                <a:spcPct val="20000"/>
              </a:spcBef>
              <a:spcAft>
                <a:spcPts val="0"/>
              </a:spcAft>
              <a:buClrTx/>
              <a:buSzTx/>
              <a:buFont typeface="Wingdings" pitchFamily="2" charset="2"/>
              <a:buChar char="n"/>
              <a:tabLst>
                <a:tab pos="622300" algn="l"/>
                <a:tab pos="2400300" algn="l"/>
              </a:tabLst>
              <a:defRPr/>
            </a:pPr>
            <a:endParaRPr kumimoji="0" lang="it-IT" sz="1200" b="0" i="0" u="none" strike="noStrike" kern="0" cap="none" spc="0" normalizeH="0" baseline="0" noProof="0" dirty="0" smtClean="0">
              <a:ln>
                <a:noFill/>
              </a:ln>
              <a:solidFill>
                <a:srgbClr val="174783"/>
              </a:solidFill>
              <a:effectLst/>
              <a:uLnTx/>
              <a:uFillTx/>
              <a:ea typeface="ＭＳ Ｐゴシック"/>
              <a:cs typeface="Arial" pitchFamily="34" charset="0"/>
            </a:endParaRPr>
          </a:p>
          <a:p>
            <a:pPr marL="190500" marR="0" lvl="0" indent="-190500" defTabSz="914400" eaLnBrk="0" fontAlgn="auto" latinLnBrk="0" hangingPunct="0">
              <a:lnSpc>
                <a:spcPct val="100000"/>
              </a:lnSpc>
              <a:spcBef>
                <a:spcPct val="20000"/>
              </a:spcBef>
              <a:spcAft>
                <a:spcPts val="0"/>
              </a:spcAft>
              <a:buClrTx/>
              <a:buSzTx/>
              <a:buFont typeface="Wingdings" pitchFamily="2" charset="2"/>
              <a:buChar char="n"/>
              <a:tabLst>
                <a:tab pos="622300" algn="l"/>
                <a:tab pos="2400300" algn="l"/>
              </a:tabLst>
              <a:defRPr/>
            </a:pPr>
            <a:endParaRPr kumimoji="0" lang="it-IT" sz="1200" b="0" i="0" u="none" strike="noStrike" kern="0" cap="none" spc="0" normalizeH="0" baseline="0" noProof="0" dirty="0" smtClean="0">
              <a:ln>
                <a:noFill/>
              </a:ln>
              <a:solidFill>
                <a:srgbClr val="174783"/>
              </a:solidFill>
              <a:effectLst/>
              <a:uLnTx/>
              <a:uFillTx/>
              <a:ea typeface="ＭＳ Ｐゴシック"/>
              <a:cs typeface="Arial" pitchFamily="34" charset="0"/>
            </a:endParaRPr>
          </a:p>
        </p:txBody>
      </p:sp>
      <p:sp>
        <p:nvSpPr>
          <p:cNvPr id="7" name="Textframe 11"/>
          <p:cNvSpPr>
            <a:spLocks noChangeArrowheads="1"/>
          </p:cNvSpPr>
          <p:nvPr>
            <p:custDataLst>
              <p:tags r:id="rId2"/>
            </p:custDataLst>
          </p:nvPr>
        </p:nvSpPr>
        <p:spPr bwMode="auto">
          <a:xfrm>
            <a:off x="524794" y="4680062"/>
            <a:ext cx="7969982" cy="1384995"/>
          </a:xfrm>
          <a:prstGeom prst="rect">
            <a:avLst/>
          </a:prstGeom>
          <a:noFill/>
          <a:ln w="6350">
            <a:noFill/>
            <a:miter lim="800000"/>
            <a:headEnd/>
            <a:tailEnd/>
          </a:ln>
          <a:effectLst/>
        </p:spPr>
        <p:txBody>
          <a:bodyPr wrap="square" lIns="72000" tIns="0" rIns="0" bIns="0" anchor="t" anchorCtr="0">
            <a:spAutoFit/>
          </a:bodyPr>
          <a:lstStyle>
            <a:defPPr>
              <a:defRPr lang="de-DE"/>
            </a:defPPr>
            <a:lvl1pPr algn="l" rtl="0" fontAlgn="base">
              <a:spcBef>
                <a:spcPct val="0"/>
              </a:spcBef>
              <a:spcAft>
                <a:spcPct val="0"/>
              </a:spcAft>
              <a:defRPr sz="1300" b="1" kern="1200">
                <a:solidFill>
                  <a:schemeClr val="tx1"/>
                </a:solidFill>
                <a:latin typeface="Arial" charset="0"/>
                <a:ea typeface="+mn-ea"/>
                <a:cs typeface="+mn-cs"/>
              </a:defRPr>
            </a:lvl1pPr>
            <a:lvl2pPr marL="457200" algn="l" rtl="0" fontAlgn="base">
              <a:spcBef>
                <a:spcPct val="0"/>
              </a:spcBef>
              <a:spcAft>
                <a:spcPct val="0"/>
              </a:spcAft>
              <a:defRPr sz="1300" b="1" kern="1200">
                <a:solidFill>
                  <a:schemeClr val="tx1"/>
                </a:solidFill>
                <a:latin typeface="Arial" charset="0"/>
                <a:ea typeface="+mn-ea"/>
                <a:cs typeface="+mn-cs"/>
              </a:defRPr>
            </a:lvl2pPr>
            <a:lvl3pPr marL="914400" algn="l" rtl="0" fontAlgn="base">
              <a:spcBef>
                <a:spcPct val="0"/>
              </a:spcBef>
              <a:spcAft>
                <a:spcPct val="0"/>
              </a:spcAft>
              <a:defRPr sz="1300" b="1" kern="1200">
                <a:solidFill>
                  <a:schemeClr val="tx1"/>
                </a:solidFill>
                <a:latin typeface="Arial" charset="0"/>
                <a:ea typeface="+mn-ea"/>
                <a:cs typeface="+mn-cs"/>
              </a:defRPr>
            </a:lvl3pPr>
            <a:lvl4pPr marL="1371600" algn="l" rtl="0" fontAlgn="base">
              <a:spcBef>
                <a:spcPct val="0"/>
              </a:spcBef>
              <a:spcAft>
                <a:spcPct val="0"/>
              </a:spcAft>
              <a:defRPr sz="1300" b="1" kern="1200">
                <a:solidFill>
                  <a:schemeClr val="tx1"/>
                </a:solidFill>
                <a:latin typeface="Arial" charset="0"/>
                <a:ea typeface="+mn-ea"/>
                <a:cs typeface="+mn-cs"/>
              </a:defRPr>
            </a:lvl4pPr>
            <a:lvl5pPr marL="1828800" algn="l" rtl="0" fontAlgn="base">
              <a:spcBef>
                <a:spcPct val="0"/>
              </a:spcBef>
              <a:spcAft>
                <a:spcPct val="0"/>
              </a:spcAft>
              <a:defRPr sz="1300" b="1" kern="1200">
                <a:solidFill>
                  <a:schemeClr val="tx1"/>
                </a:solidFill>
                <a:latin typeface="Arial" charset="0"/>
                <a:ea typeface="+mn-ea"/>
                <a:cs typeface="+mn-cs"/>
              </a:defRPr>
            </a:lvl5pPr>
            <a:lvl6pPr marL="2286000" algn="l" defTabSz="914400" rtl="0" eaLnBrk="1" latinLnBrk="0" hangingPunct="1">
              <a:defRPr sz="1300" b="1" kern="1200">
                <a:solidFill>
                  <a:schemeClr val="tx1"/>
                </a:solidFill>
                <a:latin typeface="Arial" charset="0"/>
                <a:ea typeface="+mn-ea"/>
                <a:cs typeface="+mn-cs"/>
              </a:defRPr>
            </a:lvl6pPr>
            <a:lvl7pPr marL="2743200" algn="l" defTabSz="914400" rtl="0" eaLnBrk="1" latinLnBrk="0" hangingPunct="1">
              <a:defRPr sz="1300" b="1" kern="1200">
                <a:solidFill>
                  <a:schemeClr val="tx1"/>
                </a:solidFill>
                <a:latin typeface="Arial" charset="0"/>
                <a:ea typeface="+mn-ea"/>
                <a:cs typeface="+mn-cs"/>
              </a:defRPr>
            </a:lvl7pPr>
            <a:lvl8pPr marL="3200400" algn="l" defTabSz="914400" rtl="0" eaLnBrk="1" latinLnBrk="0" hangingPunct="1">
              <a:defRPr sz="1300" b="1" kern="1200">
                <a:solidFill>
                  <a:schemeClr val="tx1"/>
                </a:solidFill>
                <a:latin typeface="Arial" charset="0"/>
                <a:ea typeface="+mn-ea"/>
                <a:cs typeface="+mn-cs"/>
              </a:defRPr>
            </a:lvl8pPr>
            <a:lvl9pPr marL="3657600" algn="l" defTabSz="914400" rtl="0" eaLnBrk="1" latinLnBrk="0" hangingPunct="1">
              <a:defRPr sz="1300" b="1" kern="1200">
                <a:solidFill>
                  <a:schemeClr val="tx1"/>
                </a:solidFill>
                <a:latin typeface="Arial" charset="0"/>
                <a:ea typeface="+mn-ea"/>
                <a:cs typeface="+mn-cs"/>
              </a:defRPr>
            </a:lvl9pPr>
          </a:lstStyle>
          <a:p>
            <a:pPr algn="just" defTabSz="330200">
              <a:buClr>
                <a:srgbClr val="000000"/>
              </a:buClr>
              <a:buSzPct val="100000"/>
              <a:defRPr/>
            </a:pPr>
            <a:r>
              <a:rPr lang="it-IT" altLang="de-DE" sz="1800" b="0" dirty="0" smtClean="0">
                <a:solidFill>
                  <a:srgbClr val="000000"/>
                </a:solidFill>
                <a:latin typeface="Arial"/>
              </a:rPr>
              <a:t>Non saranno ammessi i soggetti:</a:t>
            </a:r>
          </a:p>
          <a:p>
            <a:pPr marL="285750" indent="-285750" algn="just" defTabSz="330200">
              <a:buClr>
                <a:srgbClr val="000000"/>
              </a:buClr>
              <a:buSzPct val="100000"/>
              <a:buFont typeface="Wingdings" panose="05000000000000000000" pitchFamily="2" charset="2"/>
              <a:buChar char="§"/>
              <a:defRPr/>
            </a:pPr>
            <a:r>
              <a:rPr lang="it-IT" altLang="de-DE" sz="1800" b="0" dirty="0">
                <a:solidFill>
                  <a:srgbClr val="000000"/>
                </a:solidFill>
                <a:latin typeface="Arial"/>
              </a:rPr>
              <a:t>c</a:t>
            </a:r>
            <a:r>
              <a:rPr lang="it-IT" altLang="de-DE" sz="1800" b="0" dirty="0" smtClean="0">
                <a:solidFill>
                  <a:srgbClr val="000000"/>
                </a:solidFill>
                <a:latin typeface="Arial"/>
              </a:rPr>
              <a:t>he abbiano conseguito un punteggio inferiore a 8</a:t>
            </a:r>
          </a:p>
          <a:p>
            <a:pPr marL="285750" indent="-285750" algn="just" defTabSz="330200">
              <a:buClr>
                <a:srgbClr val="000000"/>
              </a:buClr>
              <a:buSzPct val="100000"/>
              <a:buFont typeface="Wingdings" panose="05000000000000000000" pitchFamily="2" charset="2"/>
              <a:buChar char="§"/>
              <a:defRPr/>
            </a:pPr>
            <a:r>
              <a:rPr lang="it-IT" altLang="de-DE" sz="1800" b="0" dirty="0">
                <a:solidFill>
                  <a:srgbClr val="000000"/>
                </a:solidFill>
                <a:latin typeface="Arial"/>
              </a:rPr>
              <a:t>p</a:t>
            </a:r>
            <a:r>
              <a:rPr lang="it-IT" altLang="de-DE" sz="1800" b="0" dirty="0" smtClean="0">
                <a:solidFill>
                  <a:srgbClr val="000000"/>
                </a:solidFill>
                <a:latin typeface="Arial"/>
              </a:rPr>
              <a:t>er i quali risultino insoluti o di chiusura con passaggio a perdita su linee di credito gestite da </a:t>
            </a:r>
            <a:r>
              <a:rPr lang="it-IT" altLang="de-DE" sz="1800" b="0" dirty="0" err="1" smtClean="0">
                <a:solidFill>
                  <a:srgbClr val="000000"/>
                </a:solidFill>
                <a:latin typeface="Arial"/>
              </a:rPr>
              <a:t>Finlombarda</a:t>
            </a:r>
            <a:endParaRPr lang="it-IT" altLang="de-DE" sz="1800" b="0" dirty="0" smtClean="0">
              <a:solidFill>
                <a:srgbClr val="000000"/>
              </a:solidFill>
              <a:latin typeface="Arial"/>
            </a:endParaRPr>
          </a:p>
          <a:p>
            <a:pPr marL="285750" indent="-285750" algn="just" defTabSz="330200">
              <a:buClr>
                <a:srgbClr val="000000"/>
              </a:buClr>
              <a:buSzPct val="100000"/>
              <a:buFont typeface="Wingdings" panose="05000000000000000000" pitchFamily="2" charset="2"/>
              <a:buChar char="§"/>
              <a:defRPr/>
            </a:pPr>
            <a:r>
              <a:rPr lang="it-IT" altLang="de-DE" sz="1800" b="0" dirty="0">
                <a:solidFill>
                  <a:srgbClr val="000000"/>
                </a:solidFill>
                <a:latin typeface="Arial"/>
              </a:rPr>
              <a:t>p</a:t>
            </a:r>
            <a:r>
              <a:rPr lang="it-IT" altLang="de-DE" sz="1800" b="0" dirty="0" smtClean="0">
                <a:solidFill>
                  <a:srgbClr val="000000"/>
                </a:solidFill>
                <a:latin typeface="Arial"/>
              </a:rPr>
              <a:t>er i quali risultino protesti negli ultimi 5 anni  </a:t>
            </a:r>
            <a:endParaRPr lang="en-US" altLang="de-DE" sz="1800" b="0" dirty="0" smtClean="0">
              <a:solidFill>
                <a:srgbClr val="000000"/>
              </a:solidFill>
              <a:latin typeface="Arial"/>
            </a:endParaRPr>
          </a:p>
        </p:txBody>
      </p:sp>
      <p:sp>
        <p:nvSpPr>
          <p:cNvPr id="8" name="Segnaposto numero diapositiva 3"/>
          <p:cNvSpPr>
            <a:spLocks noGrp="1"/>
          </p:cNvSpPr>
          <p:nvPr>
            <p:ph type="sldNum" sz="quarter" idx="12"/>
          </p:nvPr>
        </p:nvSpPr>
        <p:spPr bwMode="auto">
          <a:xfrm>
            <a:off x="7843101" y="6595476"/>
            <a:ext cx="843700" cy="1918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fontAlgn="base" hangingPunct="1">
              <a:spcBef>
                <a:spcPct val="0"/>
              </a:spcBef>
              <a:spcAft>
                <a:spcPct val="0"/>
              </a:spcAft>
              <a:buFontTx/>
              <a:buNone/>
            </a:pPr>
            <a:r>
              <a:rPr lang="it-IT" altLang="it-IT" sz="1050" b="1" dirty="0" smtClean="0">
                <a:solidFill>
                  <a:schemeClr val="bg1"/>
                </a:solidFill>
                <a:latin typeface="Helvetica" pitchFamily="34" charset="0"/>
              </a:rPr>
              <a:t>17</a:t>
            </a:r>
            <a:endParaRPr lang="it-IT" altLang="it-IT" sz="1050" b="1" dirty="0" smtClean="0">
              <a:solidFill>
                <a:schemeClr val="bg1"/>
              </a:solidFill>
              <a:latin typeface="Helvetica" pitchFamily="34" charset="0"/>
            </a:endParaRPr>
          </a:p>
        </p:txBody>
      </p:sp>
    </p:spTree>
    <p:extLst>
      <p:ext uri="{BB962C8B-B14F-4D97-AF65-F5344CB8AC3E}">
        <p14:creationId xmlns:p14="http://schemas.microsoft.com/office/powerpoint/2010/main" val="42854404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olo 1"/>
          <p:cNvSpPr>
            <a:spLocks noGrp="1"/>
          </p:cNvSpPr>
          <p:nvPr>
            <p:ph type="title"/>
          </p:nvPr>
        </p:nvSpPr>
        <p:spPr>
          <a:xfrm>
            <a:off x="395288" y="317500"/>
            <a:ext cx="8393112" cy="46166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it-IT" altLang="it-IT" sz="2400" b="1" dirty="0" smtClean="0">
                <a:solidFill>
                  <a:srgbClr val="007500"/>
                </a:solidFill>
                <a:latin typeface="Helvetica" panose="020B0604020202020204" pitchFamily="34" charset="0"/>
                <a:ea typeface="+mn-ea"/>
                <a:cs typeface="Helvetica" panose="020B0604020202020204" pitchFamily="34" charset="0"/>
              </a:rPr>
              <a:t>Istruttoria vs Business Plan</a:t>
            </a:r>
            <a:endParaRPr lang="it-IT" altLang="it-IT" sz="2400" b="1" dirty="0">
              <a:solidFill>
                <a:srgbClr val="007500"/>
              </a:solidFill>
              <a:latin typeface="Helvetica" panose="020B0604020202020204" pitchFamily="34" charset="0"/>
              <a:ea typeface="+mn-ea"/>
              <a:cs typeface="Helvetica" panose="020B0604020202020204" pitchFamily="34" charset="0"/>
            </a:endParaRPr>
          </a:p>
        </p:txBody>
      </p:sp>
      <p:sp>
        <p:nvSpPr>
          <p:cNvPr id="13316" name="Segnaposto numero diapositiva 3"/>
          <p:cNvSpPr>
            <a:spLocks noGrp="1"/>
          </p:cNvSpPr>
          <p:nvPr>
            <p:ph type="sldNum" sz="quarter" idx="12"/>
          </p:nvPr>
        </p:nvSpPr>
        <p:spPr bwMode="auto">
          <a:xfrm>
            <a:off x="7843101" y="6595476"/>
            <a:ext cx="843700" cy="1918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fontAlgn="base" hangingPunct="1">
              <a:spcBef>
                <a:spcPct val="0"/>
              </a:spcBef>
              <a:spcAft>
                <a:spcPct val="0"/>
              </a:spcAft>
              <a:buFontTx/>
              <a:buNone/>
            </a:pPr>
            <a:fld id="{264D2FDA-A2D0-4ADE-9933-3A0D0E281C1E}" type="slidenum">
              <a:rPr lang="it-IT" altLang="it-IT" sz="1050" b="1" smtClean="0">
                <a:solidFill>
                  <a:schemeClr val="bg1"/>
                </a:solidFill>
                <a:latin typeface="Helvetica" pitchFamily="34" charset="0"/>
              </a:rPr>
              <a:pPr algn="r" eaLnBrk="1" fontAlgn="base" hangingPunct="1">
                <a:spcBef>
                  <a:spcPct val="0"/>
                </a:spcBef>
                <a:spcAft>
                  <a:spcPct val="0"/>
                </a:spcAft>
                <a:buFontTx/>
                <a:buNone/>
              </a:pPr>
              <a:t>18</a:t>
            </a:fld>
            <a:endParaRPr lang="it-IT" altLang="it-IT" sz="1050" b="1" dirty="0" smtClean="0">
              <a:solidFill>
                <a:schemeClr val="bg1"/>
              </a:solidFill>
              <a:latin typeface="Helvetica" pitchFamily="34" charset="0"/>
            </a:endParaRPr>
          </a:p>
        </p:txBody>
      </p:sp>
      <p:sp>
        <p:nvSpPr>
          <p:cNvPr id="5" name="Textframe 11"/>
          <p:cNvSpPr>
            <a:spLocks noChangeArrowheads="1"/>
          </p:cNvSpPr>
          <p:nvPr>
            <p:custDataLst>
              <p:tags r:id="rId1"/>
            </p:custDataLst>
          </p:nvPr>
        </p:nvSpPr>
        <p:spPr bwMode="auto">
          <a:xfrm>
            <a:off x="505232" y="1493867"/>
            <a:ext cx="2632916" cy="246221"/>
          </a:xfrm>
          <a:prstGeom prst="rect">
            <a:avLst/>
          </a:prstGeom>
          <a:noFill/>
          <a:ln w="6350">
            <a:noFill/>
            <a:miter lim="800000"/>
            <a:headEnd/>
            <a:tailEnd/>
          </a:ln>
          <a:effectLst/>
        </p:spPr>
        <p:txBody>
          <a:bodyPr wrap="square" lIns="0" tIns="0" rIns="0" bIns="0">
            <a:spAutoFit/>
          </a:bodyPr>
          <a:lstStyle>
            <a:defPPr>
              <a:defRPr lang="de-DE"/>
            </a:defPPr>
            <a:lvl1pPr algn="l" rtl="0" fontAlgn="base">
              <a:spcBef>
                <a:spcPct val="0"/>
              </a:spcBef>
              <a:spcAft>
                <a:spcPct val="0"/>
              </a:spcAft>
              <a:defRPr sz="1300" b="1" kern="1200">
                <a:solidFill>
                  <a:schemeClr val="tx1"/>
                </a:solidFill>
                <a:latin typeface="Arial" charset="0"/>
                <a:ea typeface="+mn-ea"/>
                <a:cs typeface="+mn-cs"/>
              </a:defRPr>
            </a:lvl1pPr>
            <a:lvl2pPr marL="457200" algn="l" rtl="0" fontAlgn="base">
              <a:spcBef>
                <a:spcPct val="0"/>
              </a:spcBef>
              <a:spcAft>
                <a:spcPct val="0"/>
              </a:spcAft>
              <a:defRPr sz="1300" b="1" kern="1200">
                <a:solidFill>
                  <a:schemeClr val="tx1"/>
                </a:solidFill>
                <a:latin typeface="Arial" charset="0"/>
                <a:ea typeface="+mn-ea"/>
                <a:cs typeface="+mn-cs"/>
              </a:defRPr>
            </a:lvl2pPr>
            <a:lvl3pPr marL="914400" algn="l" rtl="0" fontAlgn="base">
              <a:spcBef>
                <a:spcPct val="0"/>
              </a:spcBef>
              <a:spcAft>
                <a:spcPct val="0"/>
              </a:spcAft>
              <a:defRPr sz="1300" b="1" kern="1200">
                <a:solidFill>
                  <a:schemeClr val="tx1"/>
                </a:solidFill>
                <a:latin typeface="Arial" charset="0"/>
                <a:ea typeface="+mn-ea"/>
                <a:cs typeface="+mn-cs"/>
              </a:defRPr>
            </a:lvl3pPr>
            <a:lvl4pPr marL="1371600" algn="l" rtl="0" fontAlgn="base">
              <a:spcBef>
                <a:spcPct val="0"/>
              </a:spcBef>
              <a:spcAft>
                <a:spcPct val="0"/>
              </a:spcAft>
              <a:defRPr sz="1300" b="1" kern="1200">
                <a:solidFill>
                  <a:schemeClr val="tx1"/>
                </a:solidFill>
                <a:latin typeface="Arial" charset="0"/>
                <a:ea typeface="+mn-ea"/>
                <a:cs typeface="+mn-cs"/>
              </a:defRPr>
            </a:lvl4pPr>
            <a:lvl5pPr marL="1828800" algn="l" rtl="0" fontAlgn="base">
              <a:spcBef>
                <a:spcPct val="0"/>
              </a:spcBef>
              <a:spcAft>
                <a:spcPct val="0"/>
              </a:spcAft>
              <a:defRPr sz="1300" b="1" kern="1200">
                <a:solidFill>
                  <a:schemeClr val="tx1"/>
                </a:solidFill>
                <a:latin typeface="Arial" charset="0"/>
                <a:ea typeface="+mn-ea"/>
                <a:cs typeface="+mn-cs"/>
              </a:defRPr>
            </a:lvl5pPr>
            <a:lvl6pPr marL="2286000" algn="l" defTabSz="914400" rtl="0" eaLnBrk="1" latinLnBrk="0" hangingPunct="1">
              <a:defRPr sz="1300" b="1" kern="1200">
                <a:solidFill>
                  <a:schemeClr val="tx1"/>
                </a:solidFill>
                <a:latin typeface="Arial" charset="0"/>
                <a:ea typeface="+mn-ea"/>
                <a:cs typeface="+mn-cs"/>
              </a:defRPr>
            </a:lvl6pPr>
            <a:lvl7pPr marL="2743200" algn="l" defTabSz="914400" rtl="0" eaLnBrk="1" latinLnBrk="0" hangingPunct="1">
              <a:defRPr sz="1300" b="1" kern="1200">
                <a:solidFill>
                  <a:schemeClr val="tx1"/>
                </a:solidFill>
                <a:latin typeface="Arial" charset="0"/>
                <a:ea typeface="+mn-ea"/>
                <a:cs typeface="+mn-cs"/>
              </a:defRPr>
            </a:lvl7pPr>
            <a:lvl8pPr marL="3200400" algn="l" defTabSz="914400" rtl="0" eaLnBrk="1" latinLnBrk="0" hangingPunct="1">
              <a:defRPr sz="1300" b="1" kern="1200">
                <a:solidFill>
                  <a:schemeClr val="tx1"/>
                </a:solidFill>
                <a:latin typeface="Arial" charset="0"/>
                <a:ea typeface="+mn-ea"/>
                <a:cs typeface="+mn-cs"/>
              </a:defRPr>
            </a:lvl8pPr>
            <a:lvl9pPr marL="3657600" algn="l" defTabSz="914400" rtl="0" eaLnBrk="1" latinLnBrk="0" hangingPunct="1">
              <a:defRPr sz="1300" b="1" kern="1200">
                <a:solidFill>
                  <a:schemeClr val="tx1"/>
                </a:solidFill>
                <a:latin typeface="Arial" charset="0"/>
                <a:ea typeface="+mn-ea"/>
                <a:cs typeface="+mn-cs"/>
              </a:defRPr>
            </a:lvl9pPr>
          </a:lstStyle>
          <a:p>
            <a:pPr marL="0" marR="0" lvl="0" indent="0" algn="l" defTabSz="330200" rtl="0" eaLnBrk="1" fontAlgn="base" latinLnBrk="0" hangingPunct="1">
              <a:lnSpc>
                <a:spcPct val="100000"/>
              </a:lnSpc>
              <a:spcBef>
                <a:spcPct val="0"/>
              </a:spcBef>
              <a:spcAft>
                <a:spcPct val="0"/>
              </a:spcAft>
              <a:buClr>
                <a:srgbClr val="000000"/>
              </a:buClr>
              <a:buSzPct val="100000"/>
              <a:buFont typeface="Arial"/>
              <a:buNone/>
              <a:tabLst/>
              <a:defRPr/>
            </a:pPr>
            <a:r>
              <a:rPr kumimoji="0" lang="en-US" altLang="de-DE" sz="1600" b="1" i="0" u="none" strike="noStrike" kern="1200" cap="none" spc="0" normalizeH="0" baseline="0" noProof="0" dirty="0" err="1" smtClean="0">
                <a:ln>
                  <a:noFill/>
                </a:ln>
                <a:solidFill>
                  <a:srgbClr val="000000"/>
                </a:solidFill>
                <a:effectLst/>
                <a:uLnTx/>
                <a:uFillTx/>
                <a:latin typeface="Arial"/>
                <a:ea typeface="+mn-ea"/>
                <a:cs typeface="+mn-cs"/>
              </a:rPr>
              <a:t>Qualità</a:t>
            </a:r>
            <a:r>
              <a:rPr kumimoji="0" lang="en-US" altLang="de-DE" sz="1600" b="1" i="0" u="none" strike="noStrike" kern="1200" cap="none" spc="0" normalizeH="0" baseline="0" noProof="0" dirty="0" smtClean="0">
                <a:ln>
                  <a:noFill/>
                </a:ln>
                <a:solidFill>
                  <a:srgbClr val="000000"/>
                </a:solidFill>
                <a:effectLst/>
                <a:uLnTx/>
                <a:uFillTx/>
                <a:latin typeface="Arial"/>
                <a:ea typeface="+mn-ea"/>
                <a:cs typeface="+mn-cs"/>
              </a:rPr>
              <a:t> </a:t>
            </a:r>
            <a:r>
              <a:rPr kumimoji="0" lang="en-US" altLang="de-DE" sz="1600" b="1" i="0" u="none" strike="noStrike" kern="1200" cap="none" spc="0" normalizeH="0" baseline="0" noProof="0" dirty="0" err="1" smtClean="0">
                <a:ln>
                  <a:noFill/>
                </a:ln>
                <a:solidFill>
                  <a:srgbClr val="000000"/>
                </a:solidFill>
                <a:effectLst/>
                <a:uLnTx/>
                <a:uFillTx/>
                <a:latin typeface="Arial"/>
                <a:ea typeface="+mn-ea"/>
                <a:cs typeface="+mn-cs"/>
              </a:rPr>
              <a:t>progettuale</a:t>
            </a:r>
            <a:endParaRPr kumimoji="0" lang="en-US" altLang="de-DE" sz="1600" b="1" i="0" u="none" strike="noStrike" kern="1200" cap="none" spc="0" normalizeH="0" baseline="0" noProof="0" dirty="0" smtClean="0">
              <a:ln>
                <a:noFill/>
              </a:ln>
              <a:solidFill>
                <a:srgbClr val="000000"/>
              </a:solidFill>
              <a:effectLst/>
              <a:uLnTx/>
              <a:uFillTx/>
              <a:latin typeface="Arial"/>
              <a:ea typeface="+mn-ea"/>
              <a:cs typeface="+mn-cs"/>
            </a:endParaRPr>
          </a:p>
        </p:txBody>
      </p:sp>
      <p:sp>
        <p:nvSpPr>
          <p:cNvPr id="6" name="Freeform 4"/>
          <p:cNvSpPr>
            <a:spLocks/>
          </p:cNvSpPr>
          <p:nvPr>
            <p:custDataLst>
              <p:tags r:id="rId2"/>
            </p:custDataLst>
          </p:nvPr>
        </p:nvSpPr>
        <p:spPr bwMode="auto">
          <a:xfrm flipH="1" flipV="1">
            <a:off x="515936" y="1775022"/>
            <a:ext cx="2472799" cy="4295578"/>
          </a:xfrm>
          <a:custGeom>
            <a:avLst/>
            <a:gdLst>
              <a:gd name="T0" fmla="*/ 2147483647 w 800"/>
              <a:gd name="T1" fmla="*/ 0 h 300"/>
              <a:gd name="T2" fmla="*/ 2147483647 w 800"/>
              <a:gd name="T3" fmla="*/ 2147483647 h 300"/>
              <a:gd name="T4" fmla="*/ 0 w 800"/>
              <a:gd name="T5" fmla="*/ 2147483647 h 300"/>
              <a:gd name="T6" fmla="*/ 0 60000 65536"/>
              <a:gd name="T7" fmla="*/ 0 60000 65536"/>
              <a:gd name="T8" fmla="*/ 0 60000 65536"/>
              <a:gd name="T9" fmla="*/ 0 w 800"/>
              <a:gd name="T10" fmla="*/ 0 h 300"/>
              <a:gd name="T11" fmla="*/ 800 w 800"/>
              <a:gd name="T12" fmla="*/ 300 h 300"/>
            </a:gdLst>
            <a:ahLst/>
            <a:cxnLst>
              <a:cxn ang="T6">
                <a:pos x="T0" y="T1"/>
              </a:cxn>
              <a:cxn ang="T7">
                <a:pos x="T2" y="T3"/>
              </a:cxn>
              <a:cxn ang="T8">
                <a:pos x="T4" y="T5"/>
              </a:cxn>
            </a:cxnLst>
            <a:rect l="T9" t="T10" r="T11" b="T12"/>
            <a:pathLst>
              <a:path w="800" h="300">
                <a:moveTo>
                  <a:pt x="800" y="0"/>
                </a:moveTo>
                <a:lnTo>
                  <a:pt x="800" y="300"/>
                </a:lnTo>
                <a:lnTo>
                  <a:pt x="0" y="300"/>
                </a:lnTo>
              </a:path>
            </a:pathLst>
          </a:custGeom>
          <a:noFill/>
          <a:ln w="28575">
            <a:solidFill>
              <a:srgbClr val="007500"/>
            </a:solidFill>
            <a:round/>
            <a:headEnd/>
            <a:tailEnd/>
          </a:ln>
        </p:spPr>
        <p:txBody>
          <a:bodyPr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000000"/>
              </a:solidFill>
              <a:effectLst/>
              <a:uLnTx/>
              <a:uFillTx/>
            </a:endParaRPr>
          </a:p>
        </p:txBody>
      </p:sp>
      <p:sp>
        <p:nvSpPr>
          <p:cNvPr id="7" name="Textframe 11"/>
          <p:cNvSpPr>
            <a:spLocks noChangeArrowheads="1"/>
          </p:cNvSpPr>
          <p:nvPr>
            <p:custDataLst>
              <p:tags r:id="rId3"/>
            </p:custDataLst>
          </p:nvPr>
        </p:nvSpPr>
        <p:spPr bwMode="auto">
          <a:xfrm>
            <a:off x="3278750" y="1493867"/>
            <a:ext cx="2632916" cy="246221"/>
          </a:xfrm>
          <a:prstGeom prst="rect">
            <a:avLst/>
          </a:prstGeom>
          <a:noFill/>
          <a:ln w="6350">
            <a:noFill/>
            <a:miter lim="800000"/>
            <a:headEnd/>
            <a:tailEnd/>
          </a:ln>
          <a:effectLst/>
        </p:spPr>
        <p:txBody>
          <a:bodyPr wrap="square" lIns="0" tIns="0" rIns="0" bIns="0">
            <a:spAutoFit/>
          </a:bodyPr>
          <a:lstStyle>
            <a:defPPr>
              <a:defRPr lang="de-DE"/>
            </a:defPPr>
            <a:lvl1pPr algn="l" rtl="0" fontAlgn="base">
              <a:spcBef>
                <a:spcPct val="0"/>
              </a:spcBef>
              <a:spcAft>
                <a:spcPct val="0"/>
              </a:spcAft>
              <a:defRPr sz="1300" b="1" kern="1200">
                <a:solidFill>
                  <a:schemeClr val="tx1"/>
                </a:solidFill>
                <a:latin typeface="Arial" charset="0"/>
                <a:ea typeface="+mn-ea"/>
                <a:cs typeface="+mn-cs"/>
              </a:defRPr>
            </a:lvl1pPr>
            <a:lvl2pPr marL="457200" algn="l" rtl="0" fontAlgn="base">
              <a:spcBef>
                <a:spcPct val="0"/>
              </a:spcBef>
              <a:spcAft>
                <a:spcPct val="0"/>
              </a:spcAft>
              <a:defRPr sz="1300" b="1" kern="1200">
                <a:solidFill>
                  <a:schemeClr val="tx1"/>
                </a:solidFill>
                <a:latin typeface="Arial" charset="0"/>
                <a:ea typeface="+mn-ea"/>
                <a:cs typeface="+mn-cs"/>
              </a:defRPr>
            </a:lvl2pPr>
            <a:lvl3pPr marL="914400" algn="l" rtl="0" fontAlgn="base">
              <a:spcBef>
                <a:spcPct val="0"/>
              </a:spcBef>
              <a:spcAft>
                <a:spcPct val="0"/>
              </a:spcAft>
              <a:defRPr sz="1300" b="1" kern="1200">
                <a:solidFill>
                  <a:schemeClr val="tx1"/>
                </a:solidFill>
                <a:latin typeface="Arial" charset="0"/>
                <a:ea typeface="+mn-ea"/>
                <a:cs typeface="+mn-cs"/>
              </a:defRPr>
            </a:lvl3pPr>
            <a:lvl4pPr marL="1371600" algn="l" rtl="0" fontAlgn="base">
              <a:spcBef>
                <a:spcPct val="0"/>
              </a:spcBef>
              <a:spcAft>
                <a:spcPct val="0"/>
              </a:spcAft>
              <a:defRPr sz="1300" b="1" kern="1200">
                <a:solidFill>
                  <a:schemeClr val="tx1"/>
                </a:solidFill>
                <a:latin typeface="Arial" charset="0"/>
                <a:ea typeface="+mn-ea"/>
                <a:cs typeface="+mn-cs"/>
              </a:defRPr>
            </a:lvl4pPr>
            <a:lvl5pPr marL="1828800" algn="l" rtl="0" fontAlgn="base">
              <a:spcBef>
                <a:spcPct val="0"/>
              </a:spcBef>
              <a:spcAft>
                <a:spcPct val="0"/>
              </a:spcAft>
              <a:defRPr sz="1300" b="1" kern="1200">
                <a:solidFill>
                  <a:schemeClr val="tx1"/>
                </a:solidFill>
                <a:latin typeface="Arial" charset="0"/>
                <a:ea typeface="+mn-ea"/>
                <a:cs typeface="+mn-cs"/>
              </a:defRPr>
            </a:lvl5pPr>
            <a:lvl6pPr marL="2286000" algn="l" defTabSz="914400" rtl="0" eaLnBrk="1" latinLnBrk="0" hangingPunct="1">
              <a:defRPr sz="1300" b="1" kern="1200">
                <a:solidFill>
                  <a:schemeClr val="tx1"/>
                </a:solidFill>
                <a:latin typeface="Arial" charset="0"/>
                <a:ea typeface="+mn-ea"/>
                <a:cs typeface="+mn-cs"/>
              </a:defRPr>
            </a:lvl6pPr>
            <a:lvl7pPr marL="2743200" algn="l" defTabSz="914400" rtl="0" eaLnBrk="1" latinLnBrk="0" hangingPunct="1">
              <a:defRPr sz="1300" b="1" kern="1200">
                <a:solidFill>
                  <a:schemeClr val="tx1"/>
                </a:solidFill>
                <a:latin typeface="Arial" charset="0"/>
                <a:ea typeface="+mn-ea"/>
                <a:cs typeface="+mn-cs"/>
              </a:defRPr>
            </a:lvl7pPr>
            <a:lvl8pPr marL="3200400" algn="l" defTabSz="914400" rtl="0" eaLnBrk="1" latinLnBrk="0" hangingPunct="1">
              <a:defRPr sz="1300" b="1" kern="1200">
                <a:solidFill>
                  <a:schemeClr val="tx1"/>
                </a:solidFill>
                <a:latin typeface="Arial" charset="0"/>
                <a:ea typeface="+mn-ea"/>
                <a:cs typeface="+mn-cs"/>
              </a:defRPr>
            </a:lvl8pPr>
            <a:lvl9pPr marL="3657600" algn="l" defTabSz="914400" rtl="0" eaLnBrk="1" latinLnBrk="0" hangingPunct="1">
              <a:defRPr sz="1300" b="1" kern="1200">
                <a:solidFill>
                  <a:schemeClr val="tx1"/>
                </a:solidFill>
                <a:latin typeface="Arial" charset="0"/>
                <a:ea typeface="+mn-ea"/>
                <a:cs typeface="+mn-cs"/>
              </a:defRPr>
            </a:lvl9pPr>
          </a:lstStyle>
          <a:p>
            <a:pPr marL="0" marR="0" lvl="0" indent="0" algn="l" defTabSz="330200" rtl="0" eaLnBrk="1" fontAlgn="base" latinLnBrk="0" hangingPunct="1">
              <a:lnSpc>
                <a:spcPct val="100000"/>
              </a:lnSpc>
              <a:spcBef>
                <a:spcPct val="0"/>
              </a:spcBef>
              <a:spcAft>
                <a:spcPct val="0"/>
              </a:spcAft>
              <a:buClr>
                <a:srgbClr val="000000"/>
              </a:buClr>
              <a:buSzPct val="100000"/>
              <a:buFont typeface="Arial"/>
              <a:buNone/>
              <a:tabLst/>
              <a:defRPr/>
            </a:pPr>
            <a:r>
              <a:rPr kumimoji="0" lang="en-US" altLang="de-DE" sz="1600" b="1" i="0" u="none" strike="noStrike" kern="1200" cap="none" spc="0" normalizeH="0" baseline="0" noProof="0" dirty="0" err="1" smtClean="0">
                <a:ln>
                  <a:noFill/>
                </a:ln>
                <a:solidFill>
                  <a:srgbClr val="000000"/>
                </a:solidFill>
                <a:effectLst/>
                <a:uLnTx/>
                <a:uFillTx/>
                <a:latin typeface="Arial"/>
                <a:ea typeface="+mn-ea"/>
                <a:cs typeface="+mn-cs"/>
              </a:rPr>
              <a:t>Sostenibilità</a:t>
            </a:r>
            <a:r>
              <a:rPr kumimoji="0" lang="en-US" altLang="de-DE" sz="1600" b="1" i="0" u="none" strike="noStrike" kern="1200" cap="none" spc="0" normalizeH="0" baseline="0" noProof="0" dirty="0" smtClean="0">
                <a:ln>
                  <a:noFill/>
                </a:ln>
                <a:solidFill>
                  <a:srgbClr val="000000"/>
                </a:solidFill>
                <a:effectLst/>
                <a:uLnTx/>
                <a:uFillTx/>
                <a:latin typeface="Arial"/>
                <a:ea typeface="+mn-ea"/>
                <a:cs typeface="+mn-cs"/>
              </a:rPr>
              <a:t> del </a:t>
            </a:r>
            <a:r>
              <a:rPr kumimoji="0" lang="en-US" altLang="de-DE" sz="1600" b="1" i="0" u="none" strike="noStrike" kern="1200" cap="none" spc="0" normalizeH="0" baseline="0" noProof="0" dirty="0" err="1" smtClean="0">
                <a:ln>
                  <a:noFill/>
                </a:ln>
                <a:solidFill>
                  <a:srgbClr val="000000"/>
                </a:solidFill>
                <a:effectLst/>
                <a:uLnTx/>
                <a:uFillTx/>
                <a:latin typeface="Arial"/>
                <a:ea typeface="+mn-ea"/>
                <a:cs typeface="+mn-cs"/>
              </a:rPr>
              <a:t>Progetto</a:t>
            </a:r>
            <a:endParaRPr kumimoji="0" lang="en-US" altLang="de-DE" sz="1600" b="1" i="0" u="none" strike="noStrike" kern="1200" cap="none" spc="0" normalizeH="0" baseline="0" noProof="0" dirty="0" smtClean="0">
              <a:ln>
                <a:noFill/>
              </a:ln>
              <a:solidFill>
                <a:srgbClr val="000000"/>
              </a:solidFill>
              <a:effectLst/>
              <a:uLnTx/>
              <a:uFillTx/>
              <a:latin typeface="Arial"/>
              <a:ea typeface="+mn-ea"/>
              <a:cs typeface="+mn-cs"/>
            </a:endParaRPr>
          </a:p>
        </p:txBody>
      </p:sp>
      <p:sp>
        <p:nvSpPr>
          <p:cNvPr id="8" name="Freeform 4"/>
          <p:cNvSpPr>
            <a:spLocks/>
          </p:cNvSpPr>
          <p:nvPr>
            <p:custDataLst>
              <p:tags r:id="rId4"/>
            </p:custDataLst>
          </p:nvPr>
        </p:nvSpPr>
        <p:spPr bwMode="auto">
          <a:xfrm flipH="1" flipV="1">
            <a:off x="3289454" y="1775022"/>
            <a:ext cx="2472799" cy="4295578"/>
          </a:xfrm>
          <a:custGeom>
            <a:avLst/>
            <a:gdLst>
              <a:gd name="T0" fmla="*/ 2147483647 w 800"/>
              <a:gd name="T1" fmla="*/ 0 h 300"/>
              <a:gd name="T2" fmla="*/ 2147483647 w 800"/>
              <a:gd name="T3" fmla="*/ 2147483647 h 300"/>
              <a:gd name="T4" fmla="*/ 0 w 800"/>
              <a:gd name="T5" fmla="*/ 2147483647 h 300"/>
              <a:gd name="T6" fmla="*/ 0 60000 65536"/>
              <a:gd name="T7" fmla="*/ 0 60000 65536"/>
              <a:gd name="T8" fmla="*/ 0 60000 65536"/>
              <a:gd name="T9" fmla="*/ 0 w 800"/>
              <a:gd name="T10" fmla="*/ 0 h 300"/>
              <a:gd name="T11" fmla="*/ 800 w 800"/>
              <a:gd name="T12" fmla="*/ 300 h 300"/>
            </a:gdLst>
            <a:ahLst/>
            <a:cxnLst>
              <a:cxn ang="T6">
                <a:pos x="T0" y="T1"/>
              </a:cxn>
              <a:cxn ang="T7">
                <a:pos x="T2" y="T3"/>
              </a:cxn>
              <a:cxn ang="T8">
                <a:pos x="T4" y="T5"/>
              </a:cxn>
            </a:cxnLst>
            <a:rect l="T9" t="T10" r="T11" b="T12"/>
            <a:pathLst>
              <a:path w="800" h="300">
                <a:moveTo>
                  <a:pt x="800" y="0"/>
                </a:moveTo>
                <a:lnTo>
                  <a:pt x="800" y="300"/>
                </a:lnTo>
                <a:lnTo>
                  <a:pt x="0" y="300"/>
                </a:lnTo>
              </a:path>
            </a:pathLst>
          </a:custGeom>
          <a:noFill/>
          <a:ln w="28575">
            <a:solidFill>
              <a:srgbClr val="007500"/>
            </a:solidFill>
            <a:round/>
            <a:headEnd/>
            <a:tailEnd/>
          </a:ln>
        </p:spPr>
        <p:txBody>
          <a:bodyPr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000000"/>
              </a:solidFill>
              <a:effectLst/>
              <a:uLnTx/>
              <a:uFillTx/>
            </a:endParaRPr>
          </a:p>
        </p:txBody>
      </p:sp>
      <p:sp>
        <p:nvSpPr>
          <p:cNvPr id="9" name="Textframe 11"/>
          <p:cNvSpPr>
            <a:spLocks noChangeArrowheads="1"/>
          </p:cNvSpPr>
          <p:nvPr>
            <p:custDataLst>
              <p:tags r:id="rId5"/>
            </p:custDataLst>
          </p:nvPr>
        </p:nvSpPr>
        <p:spPr bwMode="auto">
          <a:xfrm>
            <a:off x="6052268" y="1493867"/>
            <a:ext cx="2632916" cy="246221"/>
          </a:xfrm>
          <a:prstGeom prst="rect">
            <a:avLst/>
          </a:prstGeom>
          <a:noFill/>
          <a:ln w="6350">
            <a:noFill/>
            <a:miter lim="800000"/>
            <a:headEnd/>
            <a:tailEnd/>
          </a:ln>
          <a:effectLst/>
        </p:spPr>
        <p:txBody>
          <a:bodyPr wrap="square" lIns="0" tIns="0" rIns="0" bIns="0">
            <a:spAutoFit/>
          </a:bodyPr>
          <a:lstStyle>
            <a:defPPr>
              <a:defRPr lang="de-DE"/>
            </a:defPPr>
            <a:lvl1pPr algn="l" rtl="0" fontAlgn="base">
              <a:spcBef>
                <a:spcPct val="0"/>
              </a:spcBef>
              <a:spcAft>
                <a:spcPct val="0"/>
              </a:spcAft>
              <a:defRPr sz="1300" b="1" kern="1200">
                <a:solidFill>
                  <a:schemeClr val="tx1"/>
                </a:solidFill>
                <a:latin typeface="Arial" charset="0"/>
                <a:ea typeface="+mn-ea"/>
                <a:cs typeface="+mn-cs"/>
              </a:defRPr>
            </a:lvl1pPr>
            <a:lvl2pPr marL="457200" algn="l" rtl="0" fontAlgn="base">
              <a:spcBef>
                <a:spcPct val="0"/>
              </a:spcBef>
              <a:spcAft>
                <a:spcPct val="0"/>
              </a:spcAft>
              <a:defRPr sz="1300" b="1" kern="1200">
                <a:solidFill>
                  <a:schemeClr val="tx1"/>
                </a:solidFill>
                <a:latin typeface="Arial" charset="0"/>
                <a:ea typeface="+mn-ea"/>
                <a:cs typeface="+mn-cs"/>
              </a:defRPr>
            </a:lvl2pPr>
            <a:lvl3pPr marL="914400" algn="l" rtl="0" fontAlgn="base">
              <a:spcBef>
                <a:spcPct val="0"/>
              </a:spcBef>
              <a:spcAft>
                <a:spcPct val="0"/>
              </a:spcAft>
              <a:defRPr sz="1300" b="1" kern="1200">
                <a:solidFill>
                  <a:schemeClr val="tx1"/>
                </a:solidFill>
                <a:latin typeface="Arial" charset="0"/>
                <a:ea typeface="+mn-ea"/>
                <a:cs typeface="+mn-cs"/>
              </a:defRPr>
            </a:lvl3pPr>
            <a:lvl4pPr marL="1371600" algn="l" rtl="0" fontAlgn="base">
              <a:spcBef>
                <a:spcPct val="0"/>
              </a:spcBef>
              <a:spcAft>
                <a:spcPct val="0"/>
              </a:spcAft>
              <a:defRPr sz="1300" b="1" kern="1200">
                <a:solidFill>
                  <a:schemeClr val="tx1"/>
                </a:solidFill>
                <a:latin typeface="Arial" charset="0"/>
                <a:ea typeface="+mn-ea"/>
                <a:cs typeface="+mn-cs"/>
              </a:defRPr>
            </a:lvl4pPr>
            <a:lvl5pPr marL="1828800" algn="l" rtl="0" fontAlgn="base">
              <a:spcBef>
                <a:spcPct val="0"/>
              </a:spcBef>
              <a:spcAft>
                <a:spcPct val="0"/>
              </a:spcAft>
              <a:defRPr sz="1300" b="1" kern="1200">
                <a:solidFill>
                  <a:schemeClr val="tx1"/>
                </a:solidFill>
                <a:latin typeface="Arial" charset="0"/>
                <a:ea typeface="+mn-ea"/>
                <a:cs typeface="+mn-cs"/>
              </a:defRPr>
            </a:lvl5pPr>
            <a:lvl6pPr marL="2286000" algn="l" defTabSz="914400" rtl="0" eaLnBrk="1" latinLnBrk="0" hangingPunct="1">
              <a:defRPr sz="1300" b="1" kern="1200">
                <a:solidFill>
                  <a:schemeClr val="tx1"/>
                </a:solidFill>
                <a:latin typeface="Arial" charset="0"/>
                <a:ea typeface="+mn-ea"/>
                <a:cs typeface="+mn-cs"/>
              </a:defRPr>
            </a:lvl6pPr>
            <a:lvl7pPr marL="2743200" algn="l" defTabSz="914400" rtl="0" eaLnBrk="1" latinLnBrk="0" hangingPunct="1">
              <a:defRPr sz="1300" b="1" kern="1200">
                <a:solidFill>
                  <a:schemeClr val="tx1"/>
                </a:solidFill>
                <a:latin typeface="Arial" charset="0"/>
                <a:ea typeface="+mn-ea"/>
                <a:cs typeface="+mn-cs"/>
              </a:defRPr>
            </a:lvl7pPr>
            <a:lvl8pPr marL="3200400" algn="l" defTabSz="914400" rtl="0" eaLnBrk="1" latinLnBrk="0" hangingPunct="1">
              <a:defRPr sz="1300" b="1" kern="1200">
                <a:solidFill>
                  <a:schemeClr val="tx1"/>
                </a:solidFill>
                <a:latin typeface="Arial" charset="0"/>
                <a:ea typeface="+mn-ea"/>
                <a:cs typeface="+mn-cs"/>
              </a:defRPr>
            </a:lvl8pPr>
            <a:lvl9pPr marL="3657600" algn="l" defTabSz="914400" rtl="0" eaLnBrk="1" latinLnBrk="0" hangingPunct="1">
              <a:defRPr sz="1300" b="1" kern="1200">
                <a:solidFill>
                  <a:schemeClr val="tx1"/>
                </a:solidFill>
                <a:latin typeface="Arial" charset="0"/>
                <a:ea typeface="+mn-ea"/>
                <a:cs typeface="+mn-cs"/>
              </a:defRPr>
            </a:lvl9pPr>
          </a:lstStyle>
          <a:p>
            <a:pPr marL="0" marR="0" lvl="0" indent="0" algn="l" defTabSz="330200" rtl="0" eaLnBrk="1" fontAlgn="base" latinLnBrk="0" hangingPunct="1">
              <a:lnSpc>
                <a:spcPct val="100000"/>
              </a:lnSpc>
              <a:spcBef>
                <a:spcPct val="0"/>
              </a:spcBef>
              <a:spcAft>
                <a:spcPct val="0"/>
              </a:spcAft>
              <a:buClr>
                <a:srgbClr val="000000"/>
              </a:buClr>
              <a:buSzPct val="100000"/>
              <a:buFont typeface="Arial"/>
              <a:buNone/>
              <a:tabLst/>
              <a:defRPr/>
            </a:pPr>
            <a:r>
              <a:rPr kumimoji="0" lang="en-US" altLang="de-DE" sz="1600" b="1" i="0" u="none" strike="noStrike" kern="1200" cap="none" spc="0" normalizeH="0" baseline="0" noProof="0" dirty="0" err="1" smtClean="0">
                <a:ln>
                  <a:noFill/>
                </a:ln>
                <a:solidFill>
                  <a:srgbClr val="000000"/>
                </a:solidFill>
                <a:effectLst/>
                <a:uLnTx/>
                <a:uFillTx/>
                <a:latin typeface="Arial"/>
                <a:ea typeface="+mn-ea"/>
                <a:cs typeface="+mn-cs"/>
              </a:rPr>
              <a:t>Potenzialità</a:t>
            </a:r>
            <a:r>
              <a:rPr kumimoji="0" lang="en-US" altLang="de-DE" sz="1600" b="1" i="0" u="none" strike="noStrike" kern="1200" cap="none" spc="0" normalizeH="0" baseline="0" noProof="0" dirty="0" smtClean="0">
                <a:ln>
                  <a:noFill/>
                </a:ln>
                <a:solidFill>
                  <a:srgbClr val="000000"/>
                </a:solidFill>
                <a:effectLst/>
                <a:uLnTx/>
                <a:uFillTx/>
                <a:latin typeface="Arial"/>
                <a:ea typeface="+mn-ea"/>
                <a:cs typeface="+mn-cs"/>
              </a:rPr>
              <a:t> del </a:t>
            </a:r>
            <a:r>
              <a:rPr kumimoji="0" lang="en-US" altLang="de-DE" sz="1600" b="1" i="0" u="none" strike="noStrike" kern="1200" cap="none" spc="0" normalizeH="0" baseline="0" noProof="0" dirty="0" err="1" smtClean="0">
                <a:ln>
                  <a:noFill/>
                </a:ln>
                <a:solidFill>
                  <a:srgbClr val="000000"/>
                </a:solidFill>
                <a:effectLst/>
                <a:uLnTx/>
                <a:uFillTx/>
                <a:latin typeface="Arial"/>
                <a:ea typeface="+mn-ea"/>
                <a:cs typeface="+mn-cs"/>
              </a:rPr>
              <a:t>Progetto</a:t>
            </a:r>
            <a:endParaRPr kumimoji="0" lang="en-US" altLang="de-DE" sz="1600" b="1" i="0" u="none" strike="noStrike" kern="1200" cap="none" spc="0" normalizeH="0" baseline="0" noProof="0" dirty="0" smtClean="0">
              <a:ln>
                <a:noFill/>
              </a:ln>
              <a:solidFill>
                <a:srgbClr val="000000"/>
              </a:solidFill>
              <a:effectLst/>
              <a:uLnTx/>
              <a:uFillTx/>
              <a:latin typeface="Arial"/>
              <a:ea typeface="+mn-ea"/>
              <a:cs typeface="+mn-cs"/>
            </a:endParaRPr>
          </a:p>
        </p:txBody>
      </p:sp>
      <p:sp>
        <p:nvSpPr>
          <p:cNvPr id="10" name="Freeform 4"/>
          <p:cNvSpPr>
            <a:spLocks/>
          </p:cNvSpPr>
          <p:nvPr>
            <p:custDataLst>
              <p:tags r:id="rId6"/>
            </p:custDataLst>
          </p:nvPr>
        </p:nvSpPr>
        <p:spPr bwMode="auto">
          <a:xfrm flipH="1" flipV="1">
            <a:off x="6062970" y="1775021"/>
            <a:ext cx="2472799" cy="3034045"/>
          </a:xfrm>
          <a:custGeom>
            <a:avLst/>
            <a:gdLst>
              <a:gd name="T0" fmla="*/ 2147483647 w 800"/>
              <a:gd name="T1" fmla="*/ 0 h 300"/>
              <a:gd name="T2" fmla="*/ 2147483647 w 800"/>
              <a:gd name="T3" fmla="*/ 2147483647 h 300"/>
              <a:gd name="T4" fmla="*/ 0 w 800"/>
              <a:gd name="T5" fmla="*/ 2147483647 h 300"/>
              <a:gd name="T6" fmla="*/ 0 60000 65536"/>
              <a:gd name="T7" fmla="*/ 0 60000 65536"/>
              <a:gd name="T8" fmla="*/ 0 60000 65536"/>
              <a:gd name="T9" fmla="*/ 0 w 800"/>
              <a:gd name="T10" fmla="*/ 0 h 300"/>
              <a:gd name="T11" fmla="*/ 800 w 800"/>
              <a:gd name="T12" fmla="*/ 300 h 300"/>
            </a:gdLst>
            <a:ahLst/>
            <a:cxnLst>
              <a:cxn ang="T6">
                <a:pos x="T0" y="T1"/>
              </a:cxn>
              <a:cxn ang="T7">
                <a:pos x="T2" y="T3"/>
              </a:cxn>
              <a:cxn ang="T8">
                <a:pos x="T4" y="T5"/>
              </a:cxn>
            </a:cxnLst>
            <a:rect l="T9" t="T10" r="T11" b="T12"/>
            <a:pathLst>
              <a:path w="800" h="300">
                <a:moveTo>
                  <a:pt x="800" y="0"/>
                </a:moveTo>
                <a:lnTo>
                  <a:pt x="800" y="300"/>
                </a:lnTo>
                <a:lnTo>
                  <a:pt x="0" y="300"/>
                </a:lnTo>
              </a:path>
            </a:pathLst>
          </a:custGeom>
          <a:noFill/>
          <a:ln w="28575">
            <a:solidFill>
              <a:srgbClr val="007500"/>
            </a:solidFill>
            <a:round/>
            <a:headEnd/>
            <a:tailEnd/>
          </a:ln>
        </p:spPr>
        <p:txBody>
          <a:bodyPr lIns="0" tIns="0" rIns="0" bIns="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000000"/>
              </a:solidFill>
              <a:effectLst/>
              <a:uLnTx/>
              <a:uFillTx/>
            </a:endParaRPr>
          </a:p>
        </p:txBody>
      </p:sp>
      <p:sp>
        <p:nvSpPr>
          <p:cNvPr id="14" name="Textframe 11"/>
          <p:cNvSpPr>
            <a:spLocks noChangeArrowheads="1"/>
          </p:cNvSpPr>
          <p:nvPr>
            <p:custDataLst>
              <p:tags r:id="rId7"/>
            </p:custDataLst>
          </p:nvPr>
        </p:nvSpPr>
        <p:spPr bwMode="auto">
          <a:xfrm>
            <a:off x="544088" y="1827756"/>
            <a:ext cx="2594060" cy="4308872"/>
          </a:xfrm>
          <a:prstGeom prst="rect">
            <a:avLst/>
          </a:prstGeom>
          <a:noFill/>
          <a:ln w="6350">
            <a:noFill/>
            <a:miter lim="800000"/>
            <a:headEnd/>
            <a:tailEnd/>
          </a:ln>
          <a:effectLst/>
        </p:spPr>
        <p:txBody>
          <a:bodyPr wrap="square" lIns="72000" tIns="0" rIns="0" bIns="0" anchor="t" anchorCtr="0">
            <a:spAutoFit/>
          </a:bodyPr>
          <a:lstStyle>
            <a:defPPr>
              <a:defRPr lang="de-DE"/>
            </a:defPPr>
            <a:lvl1pPr algn="l" rtl="0" fontAlgn="base">
              <a:spcBef>
                <a:spcPct val="0"/>
              </a:spcBef>
              <a:spcAft>
                <a:spcPct val="0"/>
              </a:spcAft>
              <a:defRPr sz="1300" b="1" kern="1200">
                <a:solidFill>
                  <a:schemeClr val="tx1"/>
                </a:solidFill>
                <a:latin typeface="Arial" charset="0"/>
                <a:ea typeface="+mn-ea"/>
                <a:cs typeface="+mn-cs"/>
              </a:defRPr>
            </a:lvl1pPr>
            <a:lvl2pPr marL="457200" algn="l" rtl="0" fontAlgn="base">
              <a:spcBef>
                <a:spcPct val="0"/>
              </a:spcBef>
              <a:spcAft>
                <a:spcPct val="0"/>
              </a:spcAft>
              <a:defRPr sz="1300" b="1" kern="1200">
                <a:solidFill>
                  <a:schemeClr val="tx1"/>
                </a:solidFill>
                <a:latin typeface="Arial" charset="0"/>
                <a:ea typeface="+mn-ea"/>
                <a:cs typeface="+mn-cs"/>
              </a:defRPr>
            </a:lvl2pPr>
            <a:lvl3pPr marL="914400" algn="l" rtl="0" fontAlgn="base">
              <a:spcBef>
                <a:spcPct val="0"/>
              </a:spcBef>
              <a:spcAft>
                <a:spcPct val="0"/>
              </a:spcAft>
              <a:defRPr sz="1300" b="1" kern="1200">
                <a:solidFill>
                  <a:schemeClr val="tx1"/>
                </a:solidFill>
                <a:latin typeface="Arial" charset="0"/>
                <a:ea typeface="+mn-ea"/>
                <a:cs typeface="+mn-cs"/>
              </a:defRPr>
            </a:lvl3pPr>
            <a:lvl4pPr marL="1371600" algn="l" rtl="0" fontAlgn="base">
              <a:spcBef>
                <a:spcPct val="0"/>
              </a:spcBef>
              <a:spcAft>
                <a:spcPct val="0"/>
              </a:spcAft>
              <a:defRPr sz="1300" b="1" kern="1200">
                <a:solidFill>
                  <a:schemeClr val="tx1"/>
                </a:solidFill>
                <a:latin typeface="Arial" charset="0"/>
                <a:ea typeface="+mn-ea"/>
                <a:cs typeface="+mn-cs"/>
              </a:defRPr>
            </a:lvl4pPr>
            <a:lvl5pPr marL="1828800" algn="l" rtl="0" fontAlgn="base">
              <a:spcBef>
                <a:spcPct val="0"/>
              </a:spcBef>
              <a:spcAft>
                <a:spcPct val="0"/>
              </a:spcAft>
              <a:defRPr sz="1300" b="1" kern="1200">
                <a:solidFill>
                  <a:schemeClr val="tx1"/>
                </a:solidFill>
                <a:latin typeface="Arial" charset="0"/>
                <a:ea typeface="+mn-ea"/>
                <a:cs typeface="+mn-cs"/>
              </a:defRPr>
            </a:lvl5pPr>
            <a:lvl6pPr marL="2286000" algn="l" defTabSz="914400" rtl="0" eaLnBrk="1" latinLnBrk="0" hangingPunct="1">
              <a:defRPr sz="1300" b="1" kern="1200">
                <a:solidFill>
                  <a:schemeClr val="tx1"/>
                </a:solidFill>
                <a:latin typeface="Arial" charset="0"/>
                <a:ea typeface="+mn-ea"/>
                <a:cs typeface="+mn-cs"/>
              </a:defRPr>
            </a:lvl6pPr>
            <a:lvl7pPr marL="2743200" algn="l" defTabSz="914400" rtl="0" eaLnBrk="1" latinLnBrk="0" hangingPunct="1">
              <a:defRPr sz="1300" b="1" kern="1200">
                <a:solidFill>
                  <a:schemeClr val="tx1"/>
                </a:solidFill>
                <a:latin typeface="Arial" charset="0"/>
                <a:ea typeface="+mn-ea"/>
                <a:cs typeface="+mn-cs"/>
              </a:defRPr>
            </a:lvl7pPr>
            <a:lvl8pPr marL="3200400" algn="l" defTabSz="914400" rtl="0" eaLnBrk="1" latinLnBrk="0" hangingPunct="1">
              <a:defRPr sz="1300" b="1" kern="1200">
                <a:solidFill>
                  <a:schemeClr val="tx1"/>
                </a:solidFill>
                <a:latin typeface="Arial" charset="0"/>
                <a:ea typeface="+mn-ea"/>
                <a:cs typeface="+mn-cs"/>
              </a:defRPr>
            </a:lvl8pPr>
            <a:lvl9pPr marL="3657600" algn="l" defTabSz="914400" rtl="0" eaLnBrk="1" latinLnBrk="0" hangingPunct="1">
              <a:defRPr sz="1300" b="1" kern="1200">
                <a:solidFill>
                  <a:schemeClr val="tx1"/>
                </a:solidFill>
                <a:latin typeface="Arial" charset="0"/>
                <a:ea typeface="+mn-ea"/>
                <a:cs typeface="+mn-cs"/>
              </a:defRPr>
            </a:lvl9pPr>
          </a:lstStyle>
          <a:p>
            <a:pPr marL="285750" indent="-285750" algn="just" defTabSz="330200">
              <a:buClr>
                <a:srgbClr val="000000"/>
              </a:buClr>
              <a:buSzPct val="100000"/>
              <a:buFont typeface="Wingdings" panose="05000000000000000000" pitchFamily="2" charset="2"/>
              <a:buChar char="§"/>
              <a:defRPr/>
            </a:pPr>
            <a:r>
              <a:rPr lang="it-IT" altLang="de-DE" sz="1400" b="0" dirty="0" smtClean="0">
                <a:solidFill>
                  <a:srgbClr val="000000"/>
                </a:solidFill>
                <a:latin typeface="Arial"/>
              </a:rPr>
              <a:t>Descrizione </a:t>
            </a:r>
            <a:r>
              <a:rPr lang="it-IT" altLang="de-DE" sz="1400" b="0" dirty="0">
                <a:solidFill>
                  <a:srgbClr val="000000"/>
                </a:solidFill>
                <a:latin typeface="Arial"/>
              </a:rPr>
              <a:t>del Progetto e dell’idea imprenditoriale/professionale;</a:t>
            </a:r>
          </a:p>
          <a:p>
            <a:pPr marL="285750" indent="-285750" algn="just" defTabSz="330200">
              <a:buClr>
                <a:srgbClr val="000000"/>
              </a:buClr>
              <a:buSzPct val="100000"/>
              <a:buFont typeface="Wingdings" panose="05000000000000000000" pitchFamily="2" charset="2"/>
              <a:buChar char="§"/>
              <a:defRPr/>
            </a:pPr>
            <a:r>
              <a:rPr lang="it-IT" altLang="de-DE" sz="1400" b="0" dirty="0">
                <a:solidFill>
                  <a:srgbClr val="000000"/>
                </a:solidFill>
                <a:latin typeface="Arial"/>
              </a:rPr>
              <a:t>Descrizione del prodotto/servizio offerto;</a:t>
            </a:r>
          </a:p>
          <a:p>
            <a:pPr marL="285750" indent="-285750" algn="just" defTabSz="330200">
              <a:buClr>
                <a:srgbClr val="000000"/>
              </a:buClr>
              <a:buSzPct val="100000"/>
              <a:buFont typeface="Wingdings" panose="05000000000000000000" pitchFamily="2" charset="2"/>
              <a:buChar char="§"/>
              <a:defRPr/>
            </a:pPr>
            <a:r>
              <a:rPr lang="it-IT" altLang="de-DE" sz="1400" b="0" dirty="0">
                <a:solidFill>
                  <a:srgbClr val="000000"/>
                </a:solidFill>
                <a:latin typeface="Arial"/>
              </a:rPr>
              <a:t>Marketing mix;</a:t>
            </a:r>
          </a:p>
          <a:p>
            <a:pPr marL="285750" indent="-285750" algn="just" defTabSz="330200">
              <a:buClr>
                <a:srgbClr val="000000"/>
              </a:buClr>
              <a:buSzPct val="100000"/>
              <a:buFont typeface="Wingdings" panose="05000000000000000000" pitchFamily="2" charset="2"/>
              <a:buChar char="§"/>
              <a:defRPr/>
            </a:pPr>
            <a:r>
              <a:rPr lang="it-IT" altLang="de-DE" sz="1400" b="0" dirty="0">
                <a:solidFill>
                  <a:srgbClr val="000000"/>
                </a:solidFill>
                <a:latin typeface="Arial"/>
              </a:rPr>
              <a:t>Sintesi delle principali strategie;</a:t>
            </a:r>
          </a:p>
          <a:p>
            <a:pPr marL="285750" indent="-285750" algn="just" defTabSz="330200">
              <a:buClr>
                <a:srgbClr val="000000"/>
              </a:buClr>
              <a:buSzPct val="100000"/>
              <a:buFont typeface="Wingdings" panose="05000000000000000000" pitchFamily="2" charset="2"/>
              <a:buChar char="§"/>
              <a:defRPr/>
            </a:pPr>
            <a:r>
              <a:rPr lang="it-IT" altLang="de-DE" sz="1400" b="0" dirty="0">
                <a:solidFill>
                  <a:srgbClr val="000000"/>
                </a:solidFill>
                <a:latin typeface="Arial"/>
              </a:rPr>
              <a:t>Descrizione del mercato di sbocco;</a:t>
            </a:r>
          </a:p>
          <a:p>
            <a:pPr marL="285750" indent="-285750" algn="just" defTabSz="330200">
              <a:buClr>
                <a:srgbClr val="000000"/>
              </a:buClr>
              <a:buSzPct val="100000"/>
              <a:buFont typeface="Wingdings" panose="05000000000000000000" pitchFamily="2" charset="2"/>
              <a:buChar char="§"/>
              <a:defRPr/>
            </a:pPr>
            <a:r>
              <a:rPr lang="it-IT" altLang="de-DE" sz="1400" b="0" dirty="0">
                <a:solidFill>
                  <a:srgbClr val="000000"/>
                </a:solidFill>
                <a:latin typeface="Arial"/>
              </a:rPr>
              <a:t>Descrizione della struttura organizzativa - Ruoli e funzioni;</a:t>
            </a:r>
          </a:p>
          <a:p>
            <a:pPr marL="285750" indent="-285750" algn="just" defTabSz="330200">
              <a:buClr>
                <a:srgbClr val="000000"/>
              </a:buClr>
              <a:buSzPct val="100000"/>
              <a:buFont typeface="Wingdings" panose="05000000000000000000" pitchFamily="2" charset="2"/>
              <a:buChar char="§"/>
              <a:defRPr/>
            </a:pPr>
            <a:r>
              <a:rPr lang="it-IT" altLang="de-DE" sz="1400" b="0" dirty="0">
                <a:solidFill>
                  <a:srgbClr val="000000"/>
                </a:solidFill>
                <a:latin typeface="Arial"/>
              </a:rPr>
              <a:t>Processo di produzione/erogazione del prodotto/servizio;</a:t>
            </a:r>
          </a:p>
          <a:p>
            <a:pPr marL="285750" indent="-285750" algn="just" defTabSz="330200">
              <a:buClr>
                <a:srgbClr val="000000"/>
              </a:buClr>
              <a:buSzPct val="100000"/>
              <a:buFont typeface="Wingdings" panose="05000000000000000000" pitchFamily="2" charset="2"/>
              <a:buChar char="§"/>
              <a:defRPr/>
            </a:pPr>
            <a:r>
              <a:rPr lang="it-IT" altLang="de-DE" sz="1400" b="0" dirty="0">
                <a:solidFill>
                  <a:srgbClr val="000000"/>
                </a:solidFill>
                <a:latin typeface="Arial"/>
              </a:rPr>
              <a:t>Descrizione del Progetto in termini di spese </a:t>
            </a:r>
            <a:r>
              <a:rPr lang="it-IT" altLang="de-DE" sz="1400" b="0" dirty="0" smtClean="0">
                <a:solidFill>
                  <a:srgbClr val="000000"/>
                </a:solidFill>
                <a:latin typeface="Arial"/>
              </a:rPr>
              <a:t>ammissibili (da mettere su </a:t>
            </a:r>
            <a:r>
              <a:rPr lang="it-IT" altLang="de-DE" sz="1400" b="0" dirty="0" err="1" smtClean="0">
                <a:solidFill>
                  <a:srgbClr val="000000"/>
                </a:solidFill>
                <a:latin typeface="Arial"/>
              </a:rPr>
              <a:t>Siage</a:t>
            </a:r>
            <a:r>
              <a:rPr lang="it-IT" altLang="de-DE" sz="1400" b="0" dirty="0" smtClean="0">
                <a:solidFill>
                  <a:srgbClr val="000000"/>
                </a:solidFill>
                <a:latin typeface="Arial"/>
              </a:rPr>
              <a:t>)*</a:t>
            </a:r>
            <a:endParaRPr lang="en-US" altLang="de-DE" sz="1400" b="0" dirty="0" smtClean="0">
              <a:solidFill>
                <a:srgbClr val="000000"/>
              </a:solidFill>
              <a:latin typeface="Arial"/>
            </a:endParaRPr>
          </a:p>
        </p:txBody>
      </p:sp>
      <p:sp>
        <p:nvSpPr>
          <p:cNvPr id="2" name="Rettangolo 1"/>
          <p:cNvSpPr/>
          <p:nvPr/>
        </p:nvSpPr>
        <p:spPr>
          <a:xfrm>
            <a:off x="544087" y="779165"/>
            <a:ext cx="8074980" cy="584775"/>
          </a:xfrm>
          <a:prstGeom prst="rect">
            <a:avLst/>
          </a:prstGeom>
        </p:spPr>
        <p:txBody>
          <a:bodyPr wrap="square">
            <a:spAutoFit/>
          </a:bodyPr>
          <a:lstStyle/>
          <a:p>
            <a:pPr algn="just"/>
            <a:r>
              <a:rPr lang="it-IT" sz="1600" dirty="0">
                <a:latin typeface="Arial" panose="020B0604020202020204" pitchFamily="34" charset="0"/>
                <a:cs typeface="Arial" panose="020B0604020202020204" pitchFamily="34" charset="0"/>
              </a:rPr>
              <a:t>nel </a:t>
            </a:r>
            <a:r>
              <a:rPr lang="it-IT" sz="1600" dirty="0" smtClean="0">
                <a:latin typeface="Arial" panose="020B0604020202020204" pitchFamily="34" charset="0"/>
                <a:cs typeface="Arial" panose="020B0604020202020204" pitchFamily="34" charset="0"/>
              </a:rPr>
              <a:t>Business Plan vanno esplicitati </a:t>
            </a:r>
            <a:r>
              <a:rPr lang="it-IT" sz="1600" dirty="0">
                <a:latin typeface="Arial" panose="020B0604020202020204" pitchFamily="34" charset="0"/>
                <a:cs typeface="Arial" panose="020B0604020202020204" pitchFamily="34" charset="0"/>
              </a:rPr>
              <a:t>elementi e caratteristiche fondamentali del Progetto </a:t>
            </a:r>
            <a:r>
              <a:rPr lang="it-IT" sz="1600" dirty="0" smtClean="0">
                <a:latin typeface="Arial" panose="020B0604020202020204" pitchFamily="34" charset="0"/>
                <a:cs typeface="Arial" panose="020B0604020202020204" pitchFamily="34" charset="0"/>
              </a:rPr>
              <a:t>funzionali all’istruttoria di merito</a:t>
            </a:r>
            <a:endParaRPr lang="it-IT" sz="1600" dirty="0">
              <a:latin typeface="Arial" panose="020B0604020202020204" pitchFamily="34" charset="0"/>
              <a:cs typeface="Arial" panose="020B0604020202020204" pitchFamily="34" charset="0"/>
            </a:endParaRPr>
          </a:p>
        </p:txBody>
      </p:sp>
      <p:sp>
        <p:nvSpPr>
          <p:cNvPr id="16" name="Textframe 11"/>
          <p:cNvSpPr>
            <a:spLocks noChangeArrowheads="1"/>
          </p:cNvSpPr>
          <p:nvPr>
            <p:custDataLst>
              <p:tags r:id="rId8"/>
            </p:custDataLst>
          </p:nvPr>
        </p:nvSpPr>
        <p:spPr bwMode="auto">
          <a:xfrm>
            <a:off x="3363494" y="1827755"/>
            <a:ext cx="2594060" cy="430887"/>
          </a:xfrm>
          <a:prstGeom prst="rect">
            <a:avLst/>
          </a:prstGeom>
          <a:noFill/>
          <a:ln w="6350">
            <a:noFill/>
            <a:miter lim="800000"/>
            <a:headEnd/>
            <a:tailEnd/>
          </a:ln>
          <a:effectLst/>
        </p:spPr>
        <p:txBody>
          <a:bodyPr wrap="square" lIns="72000" tIns="0" rIns="0" bIns="0" anchor="t" anchorCtr="0">
            <a:spAutoFit/>
          </a:bodyPr>
          <a:lstStyle>
            <a:defPPr>
              <a:defRPr lang="de-DE"/>
            </a:defPPr>
            <a:lvl1pPr algn="l" rtl="0" fontAlgn="base">
              <a:spcBef>
                <a:spcPct val="0"/>
              </a:spcBef>
              <a:spcAft>
                <a:spcPct val="0"/>
              </a:spcAft>
              <a:defRPr sz="1300" b="1" kern="1200">
                <a:solidFill>
                  <a:schemeClr val="tx1"/>
                </a:solidFill>
                <a:latin typeface="Arial" charset="0"/>
                <a:ea typeface="+mn-ea"/>
                <a:cs typeface="+mn-cs"/>
              </a:defRPr>
            </a:lvl1pPr>
            <a:lvl2pPr marL="457200" algn="l" rtl="0" fontAlgn="base">
              <a:spcBef>
                <a:spcPct val="0"/>
              </a:spcBef>
              <a:spcAft>
                <a:spcPct val="0"/>
              </a:spcAft>
              <a:defRPr sz="1300" b="1" kern="1200">
                <a:solidFill>
                  <a:schemeClr val="tx1"/>
                </a:solidFill>
                <a:latin typeface="Arial" charset="0"/>
                <a:ea typeface="+mn-ea"/>
                <a:cs typeface="+mn-cs"/>
              </a:defRPr>
            </a:lvl2pPr>
            <a:lvl3pPr marL="914400" algn="l" rtl="0" fontAlgn="base">
              <a:spcBef>
                <a:spcPct val="0"/>
              </a:spcBef>
              <a:spcAft>
                <a:spcPct val="0"/>
              </a:spcAft>
              <a:defRPr sz="1300" b="1" kern="1200">
                <a:solidFill>
                  <a:schemeClr val="tx1"/>
                </a:solidFill>
                <a:latin typeface="Arial" charset="0"/>
                <a:ea typeface="+mn-ea"/>
                <a:cs typeface="+mn-cs"/>
              </a:defRPr>
            </a:lvl3pPr>
            <a:lvl4pPr marL="1371600" algn="l" rtl="0" fontAlgn="base">
              <a:spcBef>
                <a:spcPct val="0"/>
              </a:spcBef>
              <a:spcAft>
                <a:spcPct val="0"/>
              </a:spcAft>
              <a:defRPr sz="1300" b="1" kern="1200">
                <a:solidFill>
                  <a:schemeClr val="tx1"/>
                </a:solidFill>
                <a:latin typeface="Arial" charset="0"/>
                <a:ea typeface="+mn-ea"/>
                <a:cs typeface="+mn-cs"/>
              </a:defRPr>
            </a:lvl4pPr>
            <a:lvl5pPr marL="1828800" algn="l" rtl="0" fontAlgn="base">
              <a:spcBef>
                <a:spcPct val="0"/>
              </a:spcBef>
              <a:spcAft>
                <a:spcPct val="0"/>
              </a:spcAft>
              <a:defRPr sz="1300" b="1" kern="1200">
                <a:solidFill>
                  <a:schemeClr val="tx1"/>
                </a:solidFill>
                <a:latin typeface="Arial" charset="0"/>
                <a:ea typeface="+mn-ea"/>
                <a:cs typeface="+mn-cs"/>
              </a:defRPr>
            </a:lvl5pPr>
            <a:lvl6pPr marL="2286000" algn="l" defTabSz="914400" rtl="0" eaLnBrk="1" latinLnBrk="0" hangingPunct="1">
              <a:defRPr sz="1300" b="1" kern="1200">
                <a:solidFill>
                  <a:schemeClr val="tx1"/>
                </a:solidFill>
                <a:latin typeface="Arial" charset="0"/>
                <a:ea typeface="+mn-ea"/>
                <a:cs typeface="+mn-cs"/>
              </a:defRPr>
            </a:lvl6pPr>
            <a:lvl7pPr marL="2743200" algn="l" defTabSz="914400" rtl="0" eaLnBrk="1" latinLnBrk="0" hangingPunct="1">
              <a:defRPr sz="1300" b="1" kern="1200">
                <a:solidFill>
                  <a:schemeClr val="tx1"/>
                </a:solidFill>
                <a:latin typeface="Arial" charset="0"/>
                <a:ea typeface="+mn-ea"/>
                <a:cs typeface="+mn-cs"/>
              </a:defRPr>
            </a:lvl7pPr>
            <a:lvl8pPr marL="3200400" algn="l" defTabSz="914400" rtl="0" eaLnBrk="1" latinLnBrk="0" hangingPunct="1">
              <a:defRPr sz="1300" b="1" kern="1200">
                <a:solidFill>
                  <a:schemeClr val="tx1"/>
                </a:solidFill>
                <a:latin typeface="Arial" charset="0"/>
                <a:ea typeface="+mn-ea"/>
                <a:cs typeface="+mn-cs"/>
              </a:defRPr>
            </a:lvl8pPr>
            <a:lvl9pPr marL="3657600" algn="l" defTabSz="914400" rtl="0" eaLnBrk="1" latinLnBrk="0" hangingPunct="1">
              <a:defRPr sz="1300" b="1" kern="1200">
                <a:solidFill>
                  <a:schemeClr val="tx1"/>
                </a:solidFill>
                <a:latin typeface="Arial" charset="0"/>
                <a:ea typeface="+mn-ea"/>
                <a:cs typeface="+mn-cs"/>
              </a:defRPr>
            </a:lvl9pPr>
          </a:lstStyle>
          <a:p>
            <a:pPr marL="285750" indent="-285750" algn="just" defTabSz="330200">
              <a:buClr>
                <a:srgbClr val="000000"/>
              </a:buClr>
              <a:buSzPct val="100000"/>
              <a:buFont typeface="Wingdings" panose="05000000000000000000" pitchFamily="2" charset="2"/>
              <a:buChar char="§"/>
              <a:defRPr/>
            </a:pPr>
            <a:r>
              <a:rPr lang="it-IT" altLang="de-DE" sz="1400" b="0" dirty="0" smtClean="0">
                <a:solidFill>
                  <a:srgbClr val="000000"/>
                </a:solidFill>
                <a:latin typeface="Arial"/>
              </a:rPr>
              <a:t>Competenze </a:t>
            </a:r>
          </a:p>
          <a:p>
            <a:pPr marL="285750" indent="-285750" algn="just" defTabSz="330200">
              <a:buClr>
                <a:srgbClr val="000000"/>
              </a:buClr>
              <a:buSzPct val="100000"/>
              <a:buFont typeface="Wingdings" panose="05000000000000000000" pitchFamily="2" charset="2"/>
              <a:buChar char="§"/>
              <a:defRPr/>
            </a:pPr>
            <a:r>
              <a:rPr lang="it-IT" altLang="de-DE" sz="1400" b="0" dirty="0" smtClean="0">
                <a:solidFill>
                  <a:srgbClr val="000000"/>
                </a:solidFill>
                <a:latin typeface="Arial"/>
              </a:rPr>
              <a:t>Esperienze formative</a:t>
            </a:r>
            <a:endParaRPr lang="en-US" altLang="de-DE" sz="1400" b="0" dirty="0" smtClean="0">
              <a:solidFill>
                <a:srgbClr val="000000"/>
              </a:solidFill>
              <a:latin typeface="Arial"/>
            </a:endParaRPr>
          </a:p>
        </p:txBody>
      </p:sp>
      <p:sp>
        <p:nvSpPr>
          <p:cNvPr id="17" name="Textframe 11"/>
          <p:cNvSpPr>
            <a:spLocks noChangeArrowheads="1"/>
          </p:cNvSpPr>
          <p:nvPr>
            <p:custDataLst>
              <p:tags r:id="rId9"/>
            </p:custDataLst>
          </p:nvPr>
        </p:nvSpPr>
        <p:spPr bwMode="auto">
          <a:xfrm>
            <a:off x="6115165" y="1827752"/>
            <a:ext cx="2594060" cy="3231654"/>
          </a:xfrm>
          <a:prstGeom prst="rect">
            <a:avLst/>
          </a:prstGeom>
          <a:noFill/>
          <a:ln w="6350">
            <a:noFill/>
            <a:miter lim="800000"/>
            <a:headEnd/>
            <a:tailEnd/>
          </a:ln>
          <a:effectLst/>
        </p:spPr>
        <p:txBody>
          <a:bodyPr wrap="square" lIns="72000" tIns="0" rIns="0" bIns="0" anchor="t" anchorCtr="0">
            <a:spAutoFit/>
          </a:bodyPr>
          <a:lstStyle>
            <a:defPPr>
              <a:defRPr lang="de-DE"/>
            </a:defPPr>
            <a:lvl1pPr algn="l" rtl="0" fontAlgn="base">
              <a:spcBef>
                <a:spcPct val="0"/>
              </a:spcBef>
              <a:spcAft>
                <a:spcPct val="0"/>
              </a:spcAft>
              <a:defRPr sz="1300" b="1" kern="1200">
                <a:solidFill>
                  <a:schemeClr val="tx1"/>
                </a:solidFill>
                <a:latin typeface="Arial" charset="0"/>
                <a:ea typeface="+mn-ea"/>
                <a:cs typeface="+mn-cs"/>
              </a:defRPr>
            </a:lvl1pPr>
            <a:lvl2pPr marL="457200" algn="l" rtl="0" fontAlgn="base">
              <a:spcBef>
                <a:spcPct val="0"/>
              </a:spcBef>
              <a:spcAft>
                <a:spcPct val="0"/>
              </a:spcAft>
              <a:defRPr sz="1300" b="1" kern="1200">
                <a:solidFill>
                  <a:schemeClr val="tx1"/>
                </a:solidFill>
                <a:latin typeface="Arial" charset="0"/>
                <a:ea typeface="+mn-ea"/>
                <a:cs typeface="+mn-cs"/>
              </a:defRPr>
            </a:lvl2pPr>
            <a:lvl3pPr marL="914400" algn="l" rtl="0" fontAlgn="base">
              <a:spcBef>
                <a:spcPct val="0"/>
              </a:spcBef>
              <a:spcAft>
                <a:spcPct val="0"/>
              </a:spcAft>
              <a:defRPr sz="1300" b="1" kern="1200">
                <a:solidFill>
                  <a:schemeClr val="tx1"/>
                </a:solidFill>
                <a:latin typeface="Arial" charset="0"/>
                <a:ea typeface="+mn-ea"/>
                <a:cs typeface="+mn-cs"/>
              </a:defRPr>
            </a:lvl3pPr>
            <a:lvl4pPr marL="1371600" algn="l" rtl="0" fontAlgn="base">
              <a:spcBef>
                <a:spcPct val="0"/>
              </a:spcBef>
              <a:spcAft>
                <a:spcPct val="0"/>
              </a:spcAft>
              <a:defRPr sz="1300" b="1" kern="1200">
                <a:solidFill>
                  <a:schemeClr val="tx1"/>
                </a:solidFill>
                <a:latin typeface="Arial" charset="0"/>
                <a:ea typeface="+mn-ea"/>
                <a:cs typeface="+mn-cs"/>
              </a:defRPr>
            </a:lvl4pPr>
            <a:lvl5pPr marL="1828800" algn="l" rtl="0" fontAlgn="base">
              <a:spcBef>
                <a:spcPct val="0"/>
              </a:spcBef>
              <a:spcAft>
                <a:spcPct val="0"/>
              </a:spcAft>
              <a:defRPr sz="1300" b="1" kern="1200">
                <a:solidFill>
                  <a:schemeClr val="tx1"/>
                </a:solidFill>
                <a:latin typeface="Arial" charset="0"/>
                <a:ea typeface="+mn-ea"/>
                <a:cs typeface="+mn-cs"/>
              </a:defRPr>
            </a:lvl5pPr>
            <a:lvl6pPr marL="2286000" algn="l" defTabSz="914400" rtl="0" eaLnBrk="1" latinLnBrk="0" hangingPunct="1">
              <a:defRPr sz="1300" b="1" kern="1200">
                <a:solidFill>
                  <a:schemeClr val="tx1"/>
                </a:solidFill>
                <a:latin typeface="Arial" charset="0"/>
                <a:ea typeface="+mn-ea"/>
                <a:cs typeface="+mn-cs"/>
              </a:defRPr>
            </a:lvl6pPr>
            <a:lvl7pPr marL="2743200" algn="l" defTabSz="914400" rtl="0" eaLnBrk="1" latinLnBrk="0" hangingPunct="1">
              <a:defRPr sz="1300" b="1" kern="1200">
                <a:solidFill>
                  <a:schemeClr val="tx1"/>
                </a:solidFill>
                <a:latin typeface="Arial" charset="0"/>
                <a:ea typeface="+mn-ea"/>
                <a:cs typeface="+mn-cs"/>
              </a:defRPr>
            </a:lvl7pPr>
            <a:lvl8pPr marL="3200400" algn="l" defTabSz="914400" rtl="0" eaLnBrk="1" latinLnBrk="0" hangingPunct="1">
              <a:defRPr sz="1300" b="1" kern="1200">
                <a:solidFill>
                  <a:schemeClr val="tx1"/>
                </a:solidFill>
                <a:latin typeface="Arial" charset="0"/>
                <a:ea typeface="+mn-ea"/>
                <a:cs typeface="+mn-cs"/>
              </a:defRPr>
            </a:lvl8pPr>
            <a:lvl9pPr marL="3657600" algn="l" defTabSz="914400" rtl="0" eaLnBrk="1" latinLnBrk="0" hangingPunct="1">
              <a:defRPr sz="1300" b="1" kern="1200">
                <a:solidFill>
                  <a:schemeClr val="tx1"/>
                </a:solidFill>
                <a:latin typeface="Arial" charset="0"/>
                <a:ea typeface="+mn-ea"/>
                <a:cs typeface="+mn-cs"/>
              </a:defRPr>
            </a:lvl9pPr>
          </a:lstStyle>
          <a:p>
            <a:pPr marL="285750" indent="-285750" algn="just" defTabSz="330200">
              <a:buClr>
                <a:srgbClr val="000000"/>
              </a:buClr>
              <a:buSzPct val="100000"/>
              <a:buFont typeface="Wingdings" panose="05000000000000000000" pitchFamily="2" charset="2"/>
              <a:buChar char="§"/>
              <a:defRPr/>
            </a:pPr>
            <a:r>
              <a:rPr lang="it-IT" altLang="de-DE" sz="1400" b="0" dirty="0" smtClean="0">
                <a:solidFill>
                  <a:srgbClr val="000000"/>
                </a:solidFill>
                <a:latin typeface="Arial"/>
              </a:rPr>
              <a:t>Descrizione fatturato (prospetto)</a:t>
            </a:r>
          </a:p>
          <a:p>
            <a:pPr marL="285750" indent="-285750" algn="just" defTabSz="330200">
              <a:buClr>
                <a:srgbClr val="000000"/>
              </a:buClr>
              <a:buSzPct val="100000"/>
              <a:buFont typeface="Wingdings" panose="05000000000000000000" pitchFamily="2" charset="2"/>
              <a:buChar char="§"/>
              <a:defRPr/>
            </a:pPr>
            <a:r>
              <a:rPr lang="it-IT" altLang="de-DE" sz="1400" b="0" dirty="0" smtClean="0">
                <a:solidFill>
                  <a:srgbClr val="000000"/>
                </a:solidFill>
                <a:latin typeface="Arial"/>
              </a:rPr>
              <a:t>Descrizione altri ricavi (prospetto)</a:t>
            </a:r>
          </a:p>
          <a:p>
            <a:pPr marL="285750" indent="-285750" algn="just" defTabSz="330200">
              <a:buClr>
                <a:srgbClr val="000000"/>
              </a:buClr>
              <a:buSzPct val="100000"/>
              <a:buFont typeface="Wingdings" panose="05000000000000000000" pitchFamily="2" charset="2"/>
              <a:buChar char="§"/>
              <a:defRPr/>
            </a:pPr>
            <a:r>
              <a:rPr lang="it-IT" altLang="de-DE" sz="1400" b="0" dirty="0" smtClean="0">
                <a:solidFill>
                  <a:srgbClr val="000000"/>
                </a:solidFill>
                <a:latin typeface="Arial"/>
              </a:rPr>
              <a:t>Descrizione voci di costo (prospetto)</a:t>
            </a:r>
          </a:p>
          <a:p>
            <a:pPr marL="285750" indent="-285750" algn="just" defTabSz="330200">
              <a:buClr>
                <a:srgbClr val="000000"/>
              </a:buClr>
              <a:buSzPct val="100000"/>
              <a:buFont typeface="Wingdings" panose="05000000000000000000" pitchFamily="2" charset="2"/>
              <a:buChar char="§"/>
              <a:defRPr/>
            </a:pPr>
            <a:r>
              <a:rPr lang="it-IT" altLang="de-DE" sz="1400" b="0" dirty="0" smtClean="0">
                <a:solidFill>
                  <a:srgbClr val="000000"/>
                </a:solidFill>
                <a:latin typeface="Arial"/>
              </a:rPr>
              <a:t>Descrizione degli investimenti non agevolabili (prospetto)</a:t>
            </a:r>
          </a:p>
          <a:p>
            <a:pPr marL="285750" indent="-285750" algn="just" defTabSz="330200">
              <a:buClr>
                <a:srgbClr val="000000"/>
              </a:buClr>
              <a:buSzPct val="100000"/>
              <a:buFont typeface="Wingdings" panose="05000000000000000000" pitchFamily="2" charset="2"/>
              <a:buChar char="§"/>
              <a:defRPr/>
            </a:pPr>
            <a:r>
              <a:rPr lang="it-IT" altLang="de-DE" sz="1400" b="0" dirty="0" smtClean="0">
                <a:solidFill>
                  <a:srgbClr val="000000"/>
                </a:solidFill>
                <a:latin typeface="Arial"/>
              </a:rPr>
              <a:t>Descrizione delle fonti di finanziamento (prospetto)</a:t>
            </a:r>
          </a:p>
          <a:p>
            <a:pPr marL="285750" indent="-285750" algn="just" defTabSz="330200">
              <a:buClr>
                <a:srgbClr val="000000"/>
              </a:buClr>
              <a:buSzPct val="100000"/>
              <a:buFont typeface="Wingdings" panose="05000000000000000000" pitchFamily="2" charset="2"/>
              <a:buChar char="§"/>
              <a:defRPr/>
            </a:pPr>
            <a:r>
              <a:rPr lang="it-IT" altLang="de-DE" sz="1400" b="0" dirty="0" smtClean="0">
                <a:solidFill>
                  <a:srgbClr val="000000"/>
                </a:solidFill>
                <a:latin typeface="Arial"/>
              </a:rPr>
              <a:t>Descrizione dei tempi medi di giacenza del magazzino (prospetto)</a:t>
            </a:r>
          </a:p>
          <a:p>
            <a:pPr marL="285750" indent="-285750" algn="just" defTabSz="330200">
              <a:buClr>
                <a:srgbClr val="000000"/>
              </a:buClr>
              <a:buSzPct val="100000"/>
              <a:buFont typeface="Wingdings" panose="05000000000000000000" pitchFamily="2" charset="2"/>
              <a:buChar char="§"/>
              <a:defRPr/>
            </a:pPr>
            <a:endParaRPr lang="en-US" altLang="de-DE" sz="1400" b="0" dirty="0" smtClean="0">
              <a:solidFill>
                <a:srgbClr val="000000"/>
              </a:solidFill>
              <a:latin typeface="Arial"/>
            </a:endParaRPr>
          </a:p>
        </p:txBody>
      </p:sp>
      <p:sp>
        <p:nvSpPr>
          <p:cNvPr id="18" name="AutoShape 79"/>
          <p:cNvSpPr>
            <a:spLocks noChangeArrowheads="1"/>
          </p:cNvSpPr>
          <p:nvPr>
            <p:custDataLst>
              <p:tags r:id="rId10"/>
            </p:custDataLst>
          </p:nvPr>
        </p:nvSpPr>
        <p:spPr bwMode="auto">
          <a:xfrm>
            <a:off x="3363493" y="4931395"/>
            <a:ext cx="5323308" cy="929647"/>
          </a:xfrm>
          <a:prstGeom prst="roundRect">
            <a:avLst>
              <a:gd name="adj" fmla="val 6966"/>
            </a:avLst>
          </a:prstGeom>
          <a:solidFill>
            <a:sysClr val="window" lastClr="FFFFFF"/>
          </a:solidFill>
          <a:ln w="9525">
            <a:solidFill>
              <a:srgbClr val="174783"/>
            </a:solidFill>
            <a:round/>
            <a:headEnd/>
            <a:tailEnd/>
          </a:ln>
          <a:effectLst>
            <a:outerShdw dist="71842" dir="2700000" algn="ctr" rotWithShape="0">
              <a:srgbClr val="808080">
                <a:alpha val="50000"/>
              </a:srgbClr>
            </a:outerShdw>
          </a:effectLst>
        </p:spPr>
        <p:txBody>
          <a:bodyPr wrap="square" anchor="t"/>
          <a:lstStyle/>
          <a:p>
            <a:pPr marL="190500" marR="0" lvl="0" indent="-190500" defTabSz="914400" eaLnBrk="0" fontAlgn="auto" latinLnBrk="0" hangingPunct="0">
              <a:lnSpc>
                <a:spcPct val="100000"/>
              </a:lnSpc>
              <a:spcBef>
                <a:spcPct val="20000"/>
              </a:spcBef>
              <a:spcAft>
                <a:spcPts val="0"/>
              </a:spcAft>
              <a:buClrTx/>
              <a:buSzTx/>
              <a:buFontTx/>
              <a:buNone/>
              <a:tabLst>
                <a:tab pos="622300" algn="l"/>
                <a:tab pos="2400300" algn="l"/>
              </a:tabLst>
              <a:defRPr/>
            </a:pPr>
            <a:endParaRPr kumimoji="0" lang="it-IT" sz="1200" b="0" i="0" u="none" strike="noStrike" kern="0" cap="none" spc="0" normalizeH="0" baseline="0" noProof="0" dirty="0" smtClean="0">
              <a:ln>
                <a:noFill/>
              </a:ln>
              <a:solidFill>
                <a:srgbClr val="174783"/>
              </a:solidFill>
              <a:effectLst/>
              <a:uLnTx/>
              <a:uFillTx/>
              <a:ea typeface="ＭＳ Ｐゴシック"/>
              <a:cs typeface="Arial" pitchFamily="34" charset="0"/>
            </a:endParaRPr>
          </a:p>
          <a:p>
            <a:pPr marL="190500" marR="0" lvl="0" indent="-190500" defTabSz="914400" eaLnBrk="0" fontAlgn="auto" latinLnBrk="0" hangingPunct="0">
              <a:lnSpc>
                <a:spcPct val="100000"/>
              </a:lnSpc>
              <a:spcBef>
                <a:spcPct val="20000"/>
              </a:spcBef>
              <a:spcAft>
                <a:spcPts val="0"/>
              </a:spcAft>
              <a:buClrTx/>
              <a:buSzTx/>
              <a:buFont typeface="Wingdings" pitchFamily="2" charset="2"/>
              <a:buChar char="n"/>
              <a:tabLst>
                <a:tab pos="622300" algn="l"/>
                <a:tab pos="2400300" algn="l"/>
              </a:tabLst>
              <a:defRPr/>
            </a:pPr>
            <a:endParaRPr kumimoji="0" lang="it-IT" sz="1200" b="0" i="0" u="none" strike="noStrike" kern="0" cap="none" spc="0" normalizeH="0" baseline="0" noProof="0" dirty="0" smtClean="0">
              <a:ln>
                <a:noFill/>
              </a:ln>
              <a:solidFill>
                <a:srgbClr val="174783"/>
              </a:solidFill>
              <a:effectLst/>
              <a:uLnTx/>
              <a:uFillTx/>
              <a:ea typeface="ＭＳ Ｐゴシック"/>
              <a:cs typeface="Arial" pitchFamily="34" charset="0"/>
            </a:endParaRPr>
          </a:p>
          <a:p>
            <a:pPr marL="190500" marR="0" lvl="0" indent="-190500" defTabSz="914400" eaLnBrk="0" fontAlgn="auto" latinLnBrk="0" hangingPunct="0">
              <a:lnSpc>
                <a:spcPct val="100000"/>
              </a:lnSpc>
              <a:spcBef>
                <a:spcPct val="20000"/>
              </a:spcBef>
              <a:spcAft>
                <a:spcPts val="0"/>
              </a:spcAft>
              <a:buClrTx/>
              <a:buSzTx/>
              <a:buFont typeface="Wingdings" pitchFamily="2" charset="2"/>
              <a:buChar char="n"/>
              <a:tabLst>
                <a:tab pos="622300" algn="l"/>
                <a:tab pos="2400300" algn="l"/>
              </a:tabLst>
              <a:defRPr/>
            </a:pPr>
            <a:endParaRPr kumimoji="0" lang="it-IT" sz="1200" b="0" i="0" u="none" strike="noStrike" kern="0" cap="none" spc="0" normalizeH="0" baseline="0" noProof="0" dirty="0" smtClean="0">
              <a:ln>
                <a:noFill/>
              </a:ln>
              <a:solidFill>
                <a:srgbClr val="174783"/>
              </a:solidFill>
              <a:effectLst/>
              <a:uLnTx/>
              <a:uFillTx/>
              <a:ea typeface="ＭＳ Ｐゴシック"/>
              <a:cs typeface="Arial" pitchFamily="34" charset="0"/>
            </a:endParaRPr>
          </a:p>
          <a:p>
            <a:pPr marL="190500" marR="0" lvl="0" indent="-190500" defTabSz="914400" eaLnBrk="0" fontAlgn="auto" latinLnBrk="0" hangingPunct="0">
              <a:lnSpc>
                <a:spcPct val="100000"/>
              </a:lnSpc>
              <a:spcBef>
                <a:spcPct val="20000"/>
              </a:spcBef>
              <a:spcAft>
                <a:spcPts val="0"/>
              </a:spcAft>
              <a:buClrTx/>
              <a:buSzTx/>
              <a:buFont typeface="Wingdings" pitchFamily="2" charset="2"/>
              <a:buChar char="n"/>
              <a:tabLst>
                <a:tab pos="622300" algn="l"/>
                <a:tab pos="2400300" algn="l"/>
              </a:tabLst>
              <a:defRPr/>
            </a:pPr>
            <a:endParaRPr kumimoji="0" lang="it-IT" sz="1200" b="0" i="0" u="none" strike="noStrike" kern="0" cap="none" spc="0" normalizeH="0" baseline="0" noProof="0" dirty="0" smtClean="0">
              <a:ln>
                <a:noFill/>
              </a:ln>
              <a:solidFill>
                <a:srgbClr val="174783"/>
              </a:solidFill>
              <a:effectLst/>
              <a:uLnTx/>
              <a:uFillTx/>
              <a:ea typeface="ＭＳ Ｐゴシック"/>
              <a:cs typeface="Arial" pitchFamily="34" charset="0"/>
            </a:endParaRPr>
          </a:p>
          <a:p>
            <a:pPr marL="190500" marR="0" lvl="0" indent="-190500" defTabSz="914400" eaLnBrk="0" fontAlgn="auto" latinLnBrk="0" hangingPunct="0">
              <a:lnSpc>
                <a:spcPct val="100000"/>
              </a:lnSpc>
              <a:spcBef>
                <a:spcPct val="20000"/>
              </a:spcBef>
              <a:spcAft>
                <a:spcPts val="0"/>
              </a:spcAft>
              <a:buClrTx/>
              <a:buSzTx/>
              <a:buFont typeface="Wingdings" pitchFamily="2" charset="2"/>
              <a:buChar char="n"/>
              <a:tabLst>
                <a:tab pos="622300" algn="l"/>
                <a:tab pos="2400300" algn="l"/>
              </a:tabLst>
              <a:defRPr/>
            </a:pPr>
            <a:endParaRPr kumimoji="0" lang="it-IT" sz="1200" b="0" i="0" u="none" strike="noStrike" kern="0" cap="none" spc="0" normalizeH="0" baseline="0" noProof="0" dirty="0" smtClean="0">
              <a:ln>
                <a:noFill/>
              </a:ln>
              <a:solidFill>
                <a:srgbClr val="174783"/>
              </a:solidFill>
              <a:effectLst/>
              <a:uLnTx/>
              <a:uFillTx/>
              <a:ea typeface="ＭＳ Ｐゴシック"/>
              <a:cs typeface="Arial" pitchFamily="34" charset="0"/>
            </a:endParaRPr>
          </a:p>
          <a:p>
            <a:pPr marL="190500" marR="0" lvl="0" indent="-190500" defTabSz="914400" eaLnBrk="0" fontAlgn="auto" latinLnBrk="0" hangingPunct="0">
              <a:lnSpc>
                <a:spcPct val="100000"/>
              </a:lnSpc>
              <a:spcBef>
                <a:spcPct val="20000"/>
              </a:spcBef>
              <a:spcAft>
                <a:spcPts val="0"/>
              </a:spcAft>
              <a:buClrTx/>
              <a:buSzTx/>
              <a:buFont typeface="Wingdings" pitchFamily="2" charset="2"/>
              <a:buChar char="n"/>
              <a:tabLst>
                <a:tab pos="622300" algn="l"/>
                <a:tab pos="2400300" algn="l"/>
              </a:tabLst>
              <a:defRPr/>
            </a:pPr>
            <a:endParaRPr kumimoji="0" lang="it-IT" sz="1200" b="0" i="0" u="none" strike="noStrike" kern="0" cap="none" spc="0" normalizeH="0" baseline="0" noProof="0" dirty="0" smtClean="0">
              <a:ln>
                <a:noFill/>
              </a:ln>
              <a:solidFill>
                <a:srgbClr val="174783"/>
              </a:solidFill>
              <a:effectLst/>
              <a:uLnTx/>
              <a:uFillTx/>
              <a:ea typeface="ＭＳ Ｐゴシック"/>
              <a:cs typeface="Arial" pitchFamily="34" charset="0"/>
            </a:endParaRPr>
          </a:p>
          <a:p>
            <a:pPr marL="190500" marR="0" lvl="0" indent="-190500" defTabSz="914400" eaLnBrk="0" fontAlgn="auto" latinLnBrk="0" hangingPunct="0">
              <a:lnSpc>
                <a:spcPct val="100000"/>
              </a:lnSpc>
              <a:spcBef>
                <a:spcPct val="20000"/>
              </a:spcBef>
              <a:spcAft>
                <a:spcPts val="0"/>
              </a:spcAft>
              <a:buClrTx/>
              <a:buSzTx/>
              <a:buFont typeface="Wingdings" pitchFamily="2" charset="2"/>
              <a:buChar char="n"/>
              <a:tabLst>
                <a:tab pos="622300" algn="l"/>
                <a:tab pos="2400300" algn="l"/>
              </a:tabLst>
              <a:defRPr/>
            </a:pPr>
            <a:endParaRPr kumimoji="0" lang="it-IT" sz="1200" b="0" i="0" u="none" strike="noStrike" kern="0" cap="none" spc="0" normalizeH="0" baseline="0" noProof="0" dirty="0" smtClean="0">
              <a:ln>
                <a:noFill/>
              </a:ln>
              <a:solidFill>
                <a:srgbClr val="174783"/>
              </a:solidFill>
              <a:effectLst/>
              <a:uLnTx/>
              <a:uFillTx/>
              <a:ea typeface="ＭＳ Ｐゴシック"/>
              <a:cs typeface="Arial" pitchFamily="34" charset="0"/>
            </a:endParaRPr>
          </a:p>
        </p:txBody>
      </p:sp>
      <p:sp>
        <p:nvSpPr>
          <p:cNvPr id="19" name="Textframe 11"/>
          <p:cNvSpPr>
            <a:spLocks noChangeArrowheads="1"/>
          </p:cNvSpPr>
          <p:nvPr>
            <p:custDataLst>
              <p:tags r:id="rId11"/>
            </p:custDataLst>
          </p:nvPr>
        </p:nvSpPr>
        <p:spPr bwMode="auto">
          <a:xfrm>
            <a:off x="3431087" y="5181735"/>
            <a:ext cx="5187980" cy="430887"/>
          </a:xfrm>
          <a:prstGeom prst="rect">
            <a:avLst/>
          </a:prstGeom>
          <a:noFill/>
          <a:ln w="6350">
            <a:noFill/>
            <a:miter lim="800000"/>
            <a:headEnd/>
            <a:tailEnd/>
          </a:ln>
          <a:effectLst/>
        </p:spPr>
        <p:txBody>
          <a:bodyPr wrap="square" lIns="72000" tIns="0" rIns="0" bIns="0" anchor="t" anchorCtr="0">
            <a:spAutoFit/>
          </a:bodyPr>
          <a:lstStyle>
            <a:defPPr>
              <a:defRPr lang="de-DE"/>
            </a:defPPr>
            <a:lvl1pPr algn="l" rtl="0" fontAlgn="base">
              <a:spcBef>
                <a:spcPct val="0"/>
              </a:spcBef>
              <a:spcAft>
                <a:spcPct val="0"/>
              </a:spcAft>
              <a:defRPr sz="1300" b="1" kern="1200">
                <a:solidFill>
                  <a:schemeClr val="tx1"/>
                </a:solidFill>
                <a:latin typeface="Arial" charset="0"/>
                <a:ea typeface="+mn-ea"/>
                <a:cs typeface="+mn-cs"/>
              </a:defRPr>
            </a:lvl1pPr>
            <a:lvl2pPr marL="457200" algn="l" rtl="0" fontAlgn="base">
              <a:spcBef>
                <a:spcPct val="0"/>
              </a:spcBef>
              <a:spcAft>
                <a:spcPct val="0"/>
              </a:spcAft>
              <a:defRPr sz="1300" b="1" kern="1200">
                <a:solidFill>
                  <a:schemeClr val="tx1"/>
                </a:solidFill>
                <a:latin typeface="Arial" charset="0"/>
                <a:ea typeface="+mn-ea"/>
                <a:cs typeface="+mn-cs"/>
              </a:defRPr>
            </a:lvl2pPr>
            <a:lvl3pPr marL="914400" algn="l" rtl="0" fontAlgn="base">
              <a:spcBef>
                <a:spcPct val="0"/>
              </a:spcBef>
              <a:spcAft>
                <a:spcPct val="0"/>
              </a:spcAft>
              <a:defRPr sz="1300" b="1" kern="1200">
                <a:solidFill>
                  <a:schemeClr val="tx1"/>
                </a:solidFill>
                <a:latin typeface="Arial" charset="0"/>
                <a:ea typeface="+mn-ea"/>
                <a:cs typeface="+mn-cs"/>
              </a:defRPr>
            </a:lvl3pPr>
            <a:lvl4pPr marL="1371600" algn="l" rtl="0" fontAlgn="base">
              <a:spcBef>
                <a:spcPct val="0"/>
              </a:spcBef>
              <a:spcAft>
                <a:spcPct val="0"/>
              </a:spcAft>
              <a:defRPr sz="1300" b="1" kern="1200">
                <a:solidFill>
                  <a:schemeClr val="tx1"/>
                </a:solidFill>
                <a:latin typeface="Arial" charset="0"/>
                <a:ea typeface="+mn-ea"/>
                <a:cs typeface="+mn-cs"/>
              </a:defRPr>
            </a:lvl4pPr>
            <a:lvl5pPr marL="1828800" algn="l" rtl="0" fontAlgn="base">
              <a:spcBef>
                <a:spcPct val="0"/>
              </a:spcBef>
              <a:spcAft>
                <a:spcPct val="0"/>
              </a:spcAft>
              <a:defRPr sz="1300" b="1" kern="1200">
                <a:solidFill>
                  <a:schemeClr val="tx1"/>
                </a:solidFill>
                <a:latin typeface="Arial" charset="0"/>
                <a:ea typeface="+mn-ea"/>
                <a:cs typeface="+mn-cs"/>
              </a:defRPr>
            </a:lvl5pPr>
            <a:lvl6pPr marL="2286000" algn="l" defTabSz="914400" rtl="0" eaLnBrk="1" latinLnBrk="0" hangingPunct="1">
              <a:defRPr sz="1300" b="1" kern="1200">
                <a:solidFill>
                  <a:schemeClr val="tx1"/>
                </a:solidFill>
                <a:latin typeface="Arial" charset="0"/>
                <a:ea typeface="+mn-ea"/>
                <a:cs typeface="+mn-cs"/>
              </a:defRPr>
            </a:lvl6pPr>
            <a:lvl7pPr marL="2743200" algn="l" defTabSz="914400" rtl="0" eaLnBrk="1" latinLnBrk="0" hangingPunct="1">
              <a:defRPr sz="1300" b="1" kern="1200">
                <a:solidFill>
                  <a:schemeClr val="tx1"/>
                </a:solidFill>
                <a:latin typeface="Arial" charset="0"/>
                <a:ea typeface="+mn-ea"/>
                <a:cs typeface="+mn-cs"/>
              </a:defRPr>
            </a:lvl7pPr>
            <a:lvl8pPr marL="3200400" algn="l" defTabSz="914400" rtl="0" eaLnBrk="1" latinLnBrk="0" hangingPunct="1">
              <a:defRPr sz="1300" b="1" kern="1200">
                <a:solidFill>
                  <a:schemeClr val="tx1"/>
                </a:solidFill>
                <a:latin typeface="Arial" charset="0"/>
                <a:ea typeface="+mn-ea"/>
                <a:cs typeface="+mn-cs"/>
              </a:defRPr>
            </a:lvl8pPr>
            <a:lvl9pPr marL="3657600" algn="l" defTabSz="914400" rtl="0" eaLnBrk="1" latinLnBrk="0" hangingPunct="1">
              <a:defRPr sz="1300" b="1" kern="1200">
                <a:solidFill>
                  <a:schemeClr val="tx1"/>
                </a:solidFill>
                <a:latin typeface="Arial" charset="0"/>
                <a:ea typeface="+mn-ea"/>
                <a:cs typeface="+mn-cs"/>
              </a:defRPr>
            </a:lvl9pPr>
          </a:lstStyle>
          <a:p>
            <a:pPr algn="just" defTabSz="330200">
              <a:buClr>
                <a:srgbClr val="000000"/>
              </a:buClr>
              <a:buSzPct val="100000"/>
              <a:defRPr/>
            </a:pPr>
            <a:r>
              <a:rPr lang="it-IT" altLang="de-DE" sz="1400" b="0" dirty="0" smtClean="0">
                <a:solidFill>
                  <a:srgbClr val="000000"/>
                </a:solidFill>
                <a:latin typeface="Arial"/>
              </a:rPr>
              <a:t>Infine descrivere l’e</a:t>
            </a:r>
            <a:r>
              <a:rPr lang="it-IT" altLang="de-DE" sz="1400" dirty="0" smtClean="0">
                <a:solidFill>
                  <a:srgbClr val="000000"/>
                </a:solidFill>
                <a:latin typeface="Arial"/>
              </a:rPr>
              <a:t>ventuale coerenza con la Strategia di Specializzazione Intelligente (S3)</a:t>
            </a:r>
            <a:endParaRPr lang="en-US" altLang="de-DE" sz="1400" b="0" dirty="0" smtClean="0">
              <a:solidFill>
                <a:srgbClr val="000000"/>
              </a:solidFill>
              <a:latin typeface="Arial"/>
            </a:endParaRPr>
          </a:p>
        </p:txBody>
      </p:sp>
      <p:sp>
        <p:nvSpPr>
          <p:cNvPr id="3" name="Rettangolo 2"/>
          <p:cNvSpPr/>
          <p:nvPr/>
        </p:nvSpPr>
        <p:spPr>
          <a:xfrm>
            <a:off x="395288" y="6123333"/>
            <a:ext cx="6352984" cy="338554"/>
          </a:xfrm>
          <a:prstGeom prst="rect">
            <a:avLst/>
          </a:prstGeom>
        </p:spPr>
        <p:txBody>
          <a:bodyPr wrap="square">
            <a:spAutoFit/>
          </a:bodyPr>
          <a:lstStyle/>
          <a:p>
            <a:r>
              <a:rPr lang="it-IT" sz="800" i="1" u="sng" dirty="0" smtClean="0">
                <a:latin typeface="Arial" panose="020B0604020202020204" pitchFamily="34" charset="0"/>
                <a:ea typeface="Calibri" panose="020F0502020204030204" pitchFamily="34" charset="0"/>
              </a:rPr>
              <a:t>*Allegare </a:t>
            </a:r>
            <a:r>
              <a:rPr lang="it-IT" sz="800" i="1" u="sng" dirty="0">
                <a:latin typeface="Arial" panose="020B0604020202020204" pitchFamily="34" charset="0"/>
                <a:ea typeface="Calibri" panose="020F0502020204030204" pitchFamily="34" charset="0"/>
              </a:rPr>
              <a:t>documentazione a supporto delle stime effettuate (es. preventivi) per le voci del programma di spesa di cui all’art. 8 comma 2, punti b), c), d), e), e f) del Bando (eventuali allegati costituiscono parte integrante del presente Business Plan)</a:t>
            </a:r>
            <a:endParaRPr lang="it-IT" sz="800" dirty="0"/>
          </a:p>
        </p:txBody>
      </p:sp>
    </p:spTree>
    <p:extLst>
      <p:ext uri="{BB962C8B-B14F-4D97-AF65-F5344CB8AC3E}">
        <p14:creationId xmlns:p14="http://schemas.microsoft.com/office/powerpoint/2010/main" val="32624857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egnaposto numero diapositiva 3"/>
          <p:cNvSpPr>
            <a:spLocks noGrp="1"/>
          </p:cNvSpPr>
          <p:nvPr>
            <p:ph type="sldNum" sz="quarter" idx="12"/>
          </p:nvPr>
        </p:nvSpPr>
        <p:spPr bwMode="auto">
          <a:xfrm>
            <a:off x="7843101" y="6595476"/>
            <a:ext cx="843700" cy="1918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fontAlgn="base" hangingPunct="1">
              <a:spcBef>
                <a:spcPct val="0"/>
              </a:spcBef>
              <a:spcAft>
                <a:spcPct val="0"/>
              </a:spcAft>
              <a:buFontTx/>
              <a:buNone/>
            </a:pPr>
            <a:fld id="{264D2FDA-A2D0-4ADE-9933-3A0D0E281C1E}" type="slidenum">
              <a:rPr lang="it-IT" altLang="it-IT" sz="1050" b="1" smtClean="0">
                <a:solidFill>
                  <a:schemeClr val="bg1"/>
                </a:solidFill>
                <a:latin typeface="Helvetica" pitchFamily="34" charset="0"/>
              </a:rPr>
              <a:pPr algn="r" eaLnBrk="1" fontAlgn="base" hangingPunct="1">
                <a:spcBef>
                  <a:spcPct val="0"/>
                </a:spcBef>
                <a:spcAft>
                  <a:spcPct val="0"/>
                </a:spcAft>
                <a:buFontTx/>
                <a:buNone/>
              </a:pPr>
              <a:t>19</a:t>
            </a:fld>
            <a:endParaRPr lang="it-IT" altLang="it-IT" sz="1050" b="1" dirty="0" smtClean="0">
              <a:solidFill>
                <a:schemeClr val="bg1"/>
              </a:solidFill>
              <a:latin typeface="Helvetica" pitchFamily="34" charset="0"/>
            </a:endParaRPr>
          </a:p>
        </p:txBody>
      </p:sp>
      <p:sp>
        <p:nvSpPr>
          <p:cNvPr id="4" name="Rettangolo 3"/>
          <p:cNvSpPr/>
          <p:nvPr/>
        </p:nvSpPr>
        <p:spPr>
          <a:xfrm>
            <a:off x="492655" y="1246017"/>
            <a:ext cx="8034866" cy="830997"/>
          </a:xfrm>
          <a:prstGeom prst="rect">
            <a:avLst/>
          </a:prstGeom>
        </p:spPr>
        <p:txBody>
          <a:bodyPr wrap="square">
            <a:spAutoFit/>
          </a:bodyPr>
          <a:lstStyle/>
          <a:p>
            <a:pPr algn="just"/>
            <a:r>
              <a:rPr lang="it-IT" sz="1600" dirty="0" smtClean="0">
                <a:latin typeface="Arial" panose="020B0604020202020204" pitchFamily="34" charset="0"/>
                <a:cs typeface="Arial" panose="020B0604020202020204" pitchFamily="34" charset="0"/>
              </a:rPr>
              <a:t>Sono determinate dalla classe di rischio attribuita al soggetto beneficiario basata su elementi quantitativi (analisi economico finanziaria) e sulla coerenza di elementi qualitativi con il piano di business complessivo presentato</a:t>
            </a:r>
            <a:endParaRPr lang="it-IT" sz="1600" dirty="0">
              <a:latin typeface="Arial" panose="020B0604020202020204" pitchFamily="34" charset="0"/>
              <a:cs typeface="Arial" panose="020B0604020202020204" pitchFamily="34" charset="0"/>
            </a:endParaRPr>
          </a:p>
        </p:txBody>
      </p:sp>
      <p:sp>
        <p:nvSpPr>
          <p:cNvPr id="8" name="Titolo 1"/>
          <p:cNvSpPr txBox="1">
            <a:spLocks/>
          </p:cNvSpPr>
          <p:nvPr/>
        </p:nvSpPr>
        <p:spPr>
          <a:xfrm>
            <a:off x="395288" y="317500"/>
            <a:ext cx="8229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a:spcBef>
                <a:spcPct val="0"/>
              </a:spcBef>
              <a:buNone/>
              <a:defRPr sz="2400" b="1">
                <a:solidFill>
                  <a:srgbClr val="007500"/>
                </a:solidFill>
                <a:latin typeface="Helvetica" panose="020B0604020202020204" pitchFamily="34" charset="0"/>
                <a:cs typeface="Helvetica" panose="020B0604020202020204" pitchFamily="34" charset="0"/>
              </a:defRPr>
            </a:lvl1pPr>
          </a:lstStyle>
          <a:p>
            <a:r>
              <a:rPr lang="it-IT" altLang="it-IT" dirty="0" smtClean="0"/>
              <a:t>Garanzie</a:t>
            </a:r>
            <a:endParaRPr lang="it-IT" altLang="it-IT" dirty="0"/>
          </a:p>
        </p:txBody>
      </p:sp>
      <p:graphicFrame>
        <p:nvGraphicFramePr>
          <p:cNvPr id="2" name="Tabella 1"/>
          <p:cNvGraphicFramePr>
            <a:graphicFrameLocks noGrp="1"/>
          </p:cNvGraphicFramePr>
          <p:nvPr>
            <p:extLst>
              <p:ext uri="{D42A27DB-BD31-4B8C-83A1-F6EECF244321}">
                <p14:modId xmlns:p14="http://schemas.microsoft.com/office/powerpoint/2010/main" val="1450135618"/>
              </p:ext>
            </p:extLst>
          </p:nvPr>
        </p:nvGraphicFramePr>
        <p:xfrm>
          <a:off x="732754" y="2393422"/>
          <a:ext cx="7678491" cy="3388868"/>
        </p:xfrm>
        <a:graphic>
          <a:graphicData uri="http://schemas.openxmlformats.org/drawingml/2006/table">
            <a:tbl>
              <a:tblPr firstRow="1" firstCol="1" bandRow="1">
                <a:tableStyleId>{F5AB1C69-6EDB-4FF4-983F-18BD219EF322}</a:tableStyleId>
              </a:tblPr>
              <a:tblGrid>
                <a:gridCol w="1506520">
                  <a:extLst>
                    <a:ext uri="{9D8B030D-6E8A-4147-A177-3AD203B41FA5}">
                      <a16:colId xmlns:a16="http://schemas.microsoft.com/office/drawing/2014/main" val="20000"/>
                    </a:ext>
                  </a:extLst>
                </a:gridCol>
                <a:gridCol w="4275384">
                  <a:extLst>
                    <a:ext uri="{9D8B030D-6E8A-4147-A177-3AD203B41FA5}">
                      <a16:colId xmlns:a16="http://schemas.microsoft.com/office/drawing/2014/main" val="20001"/>
                    </a:ext>
                  </a:extLst>
                </a:gridCol>
                <a:gridCol w="1896587">
                  <a:extLst>
                    <a:ext uri="{9D8B030D-6E8A-4147-A177-3AD203B41FA5}">
                      <a16:colId xmlns:a16="http://schemas.microsoft.com/office/drawing/2014/main" val="20002"/>
                    </a:ext>
                  </a:extLst>
                </a:gridCol>
              </a:tblGrid>
              <a:tr h="0">
                <a:tc>
                  <a:txBody>
                    <a:bodyPr/>
                    <a:lstStyle/>
                    <a:p>
                      <a:pPr algn="ctr">
                        <a:lnSpc>
                          <a:spcPct val="115000"/>
                        </a:lnSpc>
                        <a:spcBef>
                          <a:spcPts val="300"/>
                        </a:spcBef>
                        <a:spcAft>
                          <a:spcPts val="300"/>
                        </a:spcAft>
                      </a:pPr>
                      <a:r>
                        <a:rPr lang="it-IT" sz="1800" dirty="0">
                          <a:solidFill>
                            <a:schemeClr val="tx1"/>
                          </a:solidFill>
                          <a:effectLst/>
                        </a:rPr>
                        <a:t>Classe di rischio</a:t>
                      </a:r>
                      <a:endParaRPr lang="it-IT"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lnSpc>
                          <a:spcPct val="115000"/>
                        </a:lnSpc>
                        <a:spcBef>
                          <a:spcPts val="300"/>
                        </a:spcBef>
                        <a:spcAft>
                          <a:spcPts val="300"/>
                        </a:spcAft>
                      </a:pPr>
                      <a:r>
                        <a:rPr lang="it-IT" sz="1800" dirty="0">
                          <a:solidFill>
                            <a:schemeClr val="tx1"/>
                          </a:solidFill>
                          <a:effectLst/>
                        </a:rPr>
                        <a:t>Esito/quadro cauzionale</a:t>
                      </a:r>
                      <a:endParaRPr lang="it-IT"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lnSpc>
                          <a:spcPct val="115000"/>
                        </a:lnSpc>
                        <a:spcBef>
                          <a:spcPts val="300"/>
                        </a:spcBef>
                        <a:spcAft>
                          <a:spcPts val="300"/>
                        </a:spcAft>
                      </a:pPr>
                      <a:r>
                        <a:rPr lang="it-IT" sz="1800">
                          <a:solidFill>
                            <a:schemeClr val="tx1"/>
                          </a:solidFill>
                          <a:effectLst/>
                        </a:rPr>
                        <a:t>Punteggio istruttoria di merito</a:t>
                      </a:r>
                      <a:endParaRPr lang="it-IT" sz="20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ctr">
                        <a:lnSpc>
                          <a:spcPct val="115000"/>
                        </a:lnSpc>
                        <a:spcBef>
                          <a:spcPts val="300"/>
                        </a:spcBef>
                        <a:spcAft>
                          <a:spcPts val="300"/>
                        </a:spcAft>
                      </a:pPr>
                      <a:r>
                        <a:rPr lang="it-IT" sz="1800">
                          <a:solidFill>
                            <a:schemeClr val="tx1"/>
                          </a:solidFill>
                          <a:effectLst/>
                        </a:rPr>
                        <a:t>Classe 1</a:t>
                      </a:r>
                      <a:endParaRPr lang="it-IT" sz="20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just">
                        <a:lnSpc>
                          <a:spcPct val="115000"/>
                        </a:lnSpc>
                        <a:spcBef>
                          <a:spcPts val="300"/>
                        </a:spcBef>
                        <a:spcAft>
                          <a:spcPts val="300"/>
                        </a:spcAft>
                      </a:pPr>
                      <a:r>
                        <a:rPr lang="it-IT" sz="1800">
                          <a:solidFill>
                            <a:schemeClr val="tx1"/>
                          </a:solidFill>
                          <a:effectLst/>
                        </a:rPr>
                        <a:t>Ammissibile senza Garanzia</a:t>
                      </a:r>
                      <a:endParaRPr lang="it-IT" sz="20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lnSpc>
                          <a:spcPct val="115000"/>
                        </a:lnSpc>
                        <a:spcBef>
                          <a:spcPts val="300"/>
                        </a:spcBef>
                        <a:spcAft>
                          <a:spcPts val="300"/>
                        </a:spcAft>
                      </a:pPr>
                      <a:r>
                        <a:rPr lang="it-IT" sz="1800">
                          <a:solidFill>
                            <a:schemeClr val="tx1"/>
                          </a:solidFill>
                          <a:effectLst/>
                        </a:rPr>
                        <a:t>&gt;=80</a:t>
                      </a:r>
                      <a:endParaRPr lang="it-IT" sz="20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lgn="ctr">
                        <a:lnSpc>
                          <a:spcPct val="115000"/>
                        </a:lnSpc>
                        <a:spcBef>
                          <a:spcPts val="300"/>
                        </a:spcBef>
                        <a:spcAft>
                          <a:spcPts val="300"/>
                        </a:spcAft>
                      </a:pPr>
                      <a:r>
                        <a:rPr lang="it-IT" sz="1800">
                          <a:solidFill>
                            <a:schemeClr val="tx1"/>
                          </a:solidFill>
                          <a:effectLst/>
                        </a:rPr>
                        <a:t>Classe 2</a:t>
                      </a:r>
                      <a:endParaRPr lang="it-IT" sz="20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just">
                        <a:lnSpc>
                          <a:spcPct val="115000"/>
                        </a:lnSpc>
                        <a:spcBef>
                          <a:spcPts val="300"/>
                        </a:spcBef>
                        <a:spcAft>
                          <a:spcPts val="300"/>
                        </a:spcAft>
                      </a:pPr>
                      <a:r>
                        <a:rPr lang="it-IT" sz="1800" dirty="0">
                          <a:solidFill>
                            <a:schemeClr val="tx1"/>
                          </a:solidFill>
                          <a:effectLst/>
                        </a:rPr>
                        <a:t>Ammissibile con fideiussione, rilasciata da banche o da intermediari finanziari iscritti all’albo unico di cui all’art. 106 TUB, pari al 50% del valore del finanziamento concesso </a:t>
                      </a:r>
                      <a:endParaRPr lang="it-IT"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lnSpc>
                          <a:spcPct val="115000"/>
                        </a:lnSpc>
                        <a:spcBef>
                          <a:spcPts val="300"/>
                        </a:spcBef>
                        <a:spcAft>
                          <a:spcPts val="300"/>
                        </a:spcAft>
                      </a:pPr>
                      <a:r>
                        <a:rPr lang="it-IT" sz="1800">
                          <a:solidFill>
                            <a:schemeClr val="tx1"/>
                          </a:solidFill>
                          <a:effectLst/>
                        </a:rPr>
                        <a:t>&gt;=60; &lt;80</a:t>
                      </a:r>
                      <a:endParaRPr lang="it-IT" sz="20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algn="ctr">
                        <a:lnSpc>
                          <a:spcPct val="115000"/>
                        </a:lnSpc>
                        <a:spcBef>
                          <a:spcPts val="300"/>
                        </a:spcBef>
                        <a:spcAft>
                          <a:spcPts val="300"/>
                        </a:spcAft>
                      </a:pPr>
                      <a:r>
                        <a:rPr lang="it-IT" sz="1800">
                          <a:solidFill>
                            <a:schemeClr val="tx1"/>
                          </a:solidFill>
                          <a:effectLst/>
                        </a:rPr>
                        <a:t>Classe 3</a:t>
                      </a:r>
                      <a:endParaRPr lang="it-IT" sz="20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just">
                        <a:lnSpc>
                          <a:spcPct val="115000"/>
                        </a:lnSpc>
                        <a:spcBef>
                          <a:spcPts val="300"/>
                        </a:spcBef>
                        <a:spcAft>
                          <a:spcPts val="300"/>
                        </a:spcAft>
                      </a:pPr>
                      <a:r>
                        <a:rPr lang="it-IT" sz="1800" dirty="0">
                          <a:solidFill>
                            <a:schemeClr val="tx1"/>
                          </a:solidFill>
                          <a:effectLst/>
                        </a:rPr>
                        <a:t>Ammissibile con fideiussione, rilasciata da banche, pari al valore del finanziamento concesso </a:t>
                      </a:r>
                      <a:endParaRPr lang="it-IT"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lnSpc>
                          <a:spcPct val="115000"/>
                        </a:lnSpc>
                        <a:spcBef>
                          <a:spcPts val="300"/>
                        </a:spcBef>
                        <a:spcAft>
                          <a:spcPts val="300"/>
                        </a:spcAft>
                      </a:pPr>
                      <a:r>
                        <a:rPr lang="it-IT" sz="1800" dirty="0">
                          <a:solidFill>
                            <a:schemeClr val="tx1"/>
                          </a:solidFill>
                          <a:effectLst/>
                        </a:rPr>
                        <a:t>&gt;=50; &lt;60</a:t>
                      </a:r>
                      <a:endParaRPr lang="it-IT"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938157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egnaposto numero diapositiva 3"/>
          <p:cNvSpPr>
            <a:spLocks noGrp="1"/>
          </p:cNvSpPr>
          <p:nvPr>
            <p:ph type="sldNum" sz="quarter" idx="12"/>
          </p:nvPr>
        </p:nvSpPr>
        <p:spPr bwMode="auto">
          <a:xfrm>
            <a:off x="7843101" y="6595476"/>
            <a:ext cx="843700" cy="1918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fontAlgn="base" hangingPunct="1">
              <a:spcBef>
                <a:spcPct val="0"/>
              </a:spcBef>
              <a:spcAft>
                <a:spcPct val="0"/>
              </a:spcAft>
              <a:buFontTx/>
              <a:buNone/>
            </a:pPr>
            <a:fld id="{264D2FDA-A2D0-4ADE-9933-3A0D0E281C1E}" type="slidenum">
              <a:rPr lang="it-IT" altLang="it-IT" sz="1050" b="1" smtClean="0">
                <a:solidFill>
                  <a:schemeClr val="bg1"/>
                </a:solidFill>
                <a:latin typeface="Helvetica" pitchFamily="34" charset="0"/>
              </a:rPr>
              <a:pPr algn="r" eaLnBrk="1" fontAlgn="base" hangingPunct="1">
                <a:spcBef>
                  <a:spcPct val="0"/>
                </a:spcBef>
                <a:spcAft>
                  <a:spcPct val="0"/>
                </a:spcAft>
                <a:buFontTx/>
                <a:buNone/>
              </a:pPr>
              <a:t>2</a:t>
            </a:fld>
            <a:endParaRPr lang="it-IT" altLang="it-IT" sz="1050" b="1" dirty="0" smtClean="0">
              <a:solidFill>
                <a:schemeClr val="bg1"/>
              </a:solidFill>
              <a:latin typeface="Helvetica" pitchFamily="34" charset="0"/>
            </a:endParaRPr>
          </a:p>
        </p:txBody>
      </p:sp>
      <p:sp>
        <p:nvSpPr>
          <p:cNvPr id="6" name="Titolo 1"/>
          <p:cNvSpPr txBox="1">
            <a:spLocks/>
          </p:cNvSpPr>
          <p:nvPr/>
        </p:nvSpPr>
        <p:spPr>
          <a:xfrm>
            <a:off x="690880" y="1223911"/>
            <a:ext cx="7752080" cy="1075944"/>
          </a:xfrm>
          <a:prstGeom prst="rect">
            <a:avLst/>
          </a:prstGeom>
          <a:solidFill>
            <a:schemeClr val="accent3">
              <a:lumMod val="60000"/>
              <a:lumOff val="40000"/>
            </a:schemeClr>
          </a:solidFill>
          <a:ln w="28575">
            <a:solidFill>
              <a:schemeClr val="accent3">
                <a:lumMod val="50000"/>
              </a:schemeClr>
            </a:solidFill>
          </a:ln>
        </p:spPr>
        <p:txBody>
          <a:bodyP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2000" b="1" dirty="0" smtClean="0">
                <a:effectLst>
                  <a:outerShdw blurRad="38100" dist="38100" dir="2700000" algn="tl">
                    <a:srgbClr val="000000">
                      <a:alpha val="43137"/>
                    </a:srgbClr>
                  </a:outerShdw>
                </a:effectLst>
                <a:latin typeface="Calibri" panose="020F0502020204030204" pitchFamily="34" charset="0"/>
              </a:rPr>
              <a:t>dotazione </a:t>
            </a:r>
            <a:r>
              <a:rPr lang="it-IT" sz="2000" b="1" dirty="0">
                <a:effectLst>
                  <a:outerShdw blurRad="38100" dist="38100" dir="2700000" algn="tl">
                    <a:srgbClr val="000000">
                      <a:alpha val="43137"/>
                    </a:srgbClr>
                  </a:outerShdw>
                </a:effectLst>
                <a:latin typeface="Calibri" panose="020F0502020204030204" pitchFamily="34" charset="0"/>
              </a:rPr>
              <a:t>finanziaria </a:t>
            </a:r>
            <a:r>
              <a:rPr lang="it-IT" sz="2000" b="1" dirty="0" smtClean="0">
                <a:effectLst>
                  <a:outerShdw blurRad="38100" dist="38100" dir="2700000" algn="tl">
                    <a:srgbClr val="000000">
                      <a:alpha val="43137"/>
                    </a:srgbClr>
                  </a:outerShdw>
                </a:effectLst>
                <a:latin typeface="Calibri" panose="020F0502020204030204" pitchFamily="34" charset="0"/>
              </a:rPr>
              <a:t>complessiva della </a:t>
            </a:r>
            <a:r>
              <a:rPr lang="it-IT" sz="2000" b="1" dirty="0">
                <a:effectLst>
                  <a:outerShdw blurRad="38100" dist="38100" dir="2700000" algn="tl">
                    <a:srgbClr val="000000">
                      <a:alpha val="43137"/>
                    </a:srgbClr>
                  </a:outerShdw>
                </a:effectLst>
                <a:latin typeface="Calibri" panose="020F0502020204030204" pitchFamily="34" charset="0"/>
              </a:rPr>
              <a:t>Linea Delibera n. </a:t>
            </a:r>
            <a:r>
              <a:rPr lang="it-IT" sz="2000" b="1" dirty="0" smtClean="0">
                <a:effectLst>
                  <a:outerShdw blurRad="38100" dist="38100" dir="2700000" algn="tl">
                    <a:srgbClr val="000000">
                      <a:alpha val="43137"/>
                    </a:srgbClr>
                  </a:outerShdw>
                </a:effectLst>
                <a:latin typeface="Calibri" panose="020F0502020204030204" pitchFamily="34" charset="0"/>
              </a:rPr>
              <a:t>5033 </a:t>
            </a:r>
            <a:r>
              <a:rPr lang="it-IT" sz="2000" b="1" dirty="0">
                <a:effectLst>
                  <a:outerShdw blurRad="38100" dist="38100" dir="2700000" algn="tl">
                    <a:srgbClr val="000000">
                      <a:alpha val="43137"/>
                    </a:srgbClr>
                  </a:outerShdw>
                </a:effectLst>
                <a:latin typeface="Calibri" panose="020F0502020204030204" pitchFamily="34" charset="0"/>
              </a:rPr>
              <a:t>del </a:t>
            </a:r>
            <a:r>
              <a:rPr lang="it-IT" sz="2000" b="1" dirty="0" smtClean="0">
                <a:effectLst>
                  <a:outerShdw blurRad="38100" dist="38100" dir="2700000" algn="tl">
                    <a:srgbClr val="000000">
                      <a:alpha val="43137"/>
                    </a:srgbClr>
                  </a:outerShdw>
                </a:effectLst>
                <a:latin typeface="Calibri" panose="020F0502020204030204" pitchFamily="34" charset="0"/>
              </a:rPr>
              <a:t>11 aprile  </a:t>
            </a:r>
            <a:r>
              <a:rPr lang="it-IT" sz="2000" b="1" dirty="0">
                <a:effectLst>
                  <a:outerShdw blurRad="38100" dist="38100" dir="2700000" algn="tl">
                    <a:srgbClr val="000000">
                      <a:alpha val="43137"/>
                    </a:srgbClr>
                  </a:outerShdw>
                </a:effectLst>
                <a:latin typeface="Calibri" panose="020F0502020204030204" pitchFamily="34" charset="0"/>
              </a:rPr>
              <a:t>2016 </a:t>
            </a:r>
          </a:p>
        </p:txBody>
      </p:sp>
      <p:sp>
        <p:nvSpPr>
          <p:cNvPr id="7" name="Segnaposto contenuto 2"/>
          <p:cNvSpPr txBox="1">
            <a:spLocks/>
          </p:cNvSpPr>
          <p:nvPr/>
        </p:nvSpPr>
        <p:spPr>
          <a:xfrm>
            <a:off x="2021840" y="1954195"/>
            <a:ext cx="4933142" cy="650463"/>
          </a:xfrm>
          <a:prstGeom prst="rect">
            <a:avLst/>
          </a:prstGeom>
          <a:solidFill>
            <a:srgbClr val="007500"/>
          </a:solidFill>
        </p:spPr>
        <p:style>
          <a:lnRef idx="3">
            <a:schemeClr val="lt1"/>
          </a:lnRef>
          <a:fillRef idx="1">
            <a:schemeClr val="accent1"/>
          </a:fillRef>
          <a:effectRef idx="1">
            <a:schemeClr val="accent1"/>
          </a:effectRef>
          <a:fontRef idx="minor">
            <a:schemeClr val="lt1"/>
          </a:fontRef>
        </p:style>
        <p:txBody>
          <a:bodyPr/>
          <a:lstStyle>
            <a:lvl1pPr marL="342900" indent="-342900" algn="l" defTabSz="457200" rtl="0" eaLnBrk="1" latinLnBrk="0" hangingPunct="1">
              <a:spcBef>
                <a:spcPct val="20000"/>
              </a:spcBef>
              <a:buFont typeface="Arial"/>
              <a:buChar char="•"/>
              <a:defRPr sz="3200" kern="1200">
                <a:solidFill>
                  <a:schemeClr val="lt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lt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lt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lt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lt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lt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lt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lt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lt1"/>
                </a:solidFill>
                <a:latin typeface="+mn-lt"/>
                <a:ea typeface="+mn-ea"/>
                <a:cs typeface="+mn-cs"/>
              </a:defRPr>
            </a:lvl9pPr>
          </a:lstStyle>
          <a:p>
            <a:pPr marL="0" indent="0" algn="ctr">
              <a:buFont typeface="Arial"/>
              <a:buNone/>
            </a:pPr>
            <a:r>
              <a:rPr lang="it-IT" sz="4000" dirty="0" smtClean="0">
                <a:latin typeface="Calibri" panose="020F0502020204030204" pitchFamily="34" charset="0"/>
              </a:rPr>
              <a:t>€ 30.000.000</a:t>
            </a:r>
            <a:endParaRPr lang="it-IT" sz="4000" dirty="0">
              <a:latin typeface="Calibri" panose="020F0502020204030204" pitchFamily="34" charset="0"/>
            </a:endParaRPr>
          </a:p>
        </p:txBody>
      </p:sp>
      <p:sp>
        <p:nvSpPr>
          <p:cNvPr id="4" name="Rettangolo 3"/>
          <p:cNvSpPr/>
          <p:nvPr/>
        </p:nvSpPr>
        <p:spPr>
          <a:xfrm>
            <a:off x="690880" y="2678717"/>
            <a:ext cx="7752080" cy="1200329"/>
          </a:xfrm>
          <a:prstGeom prst="rect">
            <a:avLst/>
          </a:prstGeom>
        </p:spPr>
        <p:txBody>
          <a:bodyPr wrap="square">
            <a:spAutoFit/>
          </a:bodyPr>
          <a:lstStyle/>
          <a:p>
            <a:pPr algn="just"/>
            <a:r>
              <a:rPr lang="it-IT" dirty="0"/>
              <a:t>Il </a:t>
            </a:r>
            <a:r>
              <a:rPr lang="it-IT" dirty="0" smtClean="0"/>
              <a:t>bando </a:t>
            </a:r>
            <a:r>
              <a:rPr lang="it-IT" dirty="0"/>
              <a:t>è attuativo della </a:t>
            </a:r>
            <a:r>
              <a:rPr lang="it-IT" b="1" dirty="0"/>
              <a:t>prima finestra </a:t>
            </a:r>
            <a:r>
              <a:rPr lang="it-IT" b="1" dirty="0" smtClean="0"/>
              <a:t> della Linea INTRAPRENDO, </a:t>
            </a:r>
            <a:r>
              <a:rPr lang="it-IT" dirty="0" smtClean="0"/>
              <a:t>con </a:t>
            </a:r>
            <a:r>
              <a:rPr lang="it-IT" dirty="0"/>
              <a:t>una dotazione di </a:t>
            </a:r>
            <a:r>
              <a:rPr lang="it-IT" b="1" dirty="0" smtClean="0">
                <a:solidFill>
                  <a:srgbClr val="007500"/>
                </a:solidFill>
              </a:rPr>
              <a:t>€ 15.000.000</a:t>
            </a:r>
            <a:r>
              <a:rPr lang="it-IT" dirty="0" smtClean="0"/>
              <a:t> (compresi gli oneri di gestione del fondo rotativo) di </a:t>
            </a:r>
            <a:r>
              <a:rPr lang="it-IT" dirty="0"/>
              <a:t>cui una </a:t>
            </a:r>
            <a:r>
              <a:rPr lang="it-IT" b="1" dirty="0"/>
              <a:t>quota</a:t>
            </a:r>
            <a:r>
              <a:rPr lang="it-IT" dirty="0"/>
              <a:t> pari </a:t>
            </a:r>
            <a:r>
              <a:rPr lang="it-IT" dirty="0" smtClean="0"/>
              <a:t>ad </a:t>
            </a:r>
            <a:r>
              <a:rPr lang="it-IT" b="1" dirty="0" smtClean="0">
                <a:solidFill>
                  <a:srgbClr val="007500"/>
                </a:solidFill>
              </a:rPr>
              <a:t>€ 500.000</a:t>
            </a:r>
            <a:r>
              <a:rPr lang="it-IT" dirty="0" smtClean="0">
                <a:solidFill>
                  <a:srgbClr val="007500"/>
                </a:solidFill>
              </a:rPr>
              <a:t> </a:t>
            </a:r>
            <a:r>
              <a:rPr lang="it-IT" dirty="0"/>
              <a:t>riservata ai </a:t>
            </a:r>
            <a:r>
              <a:rPr lang="it-IT" dirty="0" smtClean="0"/>
              <a:t>soggetti </a:t>
            </a:r>
            <a:r>
              <a:rPr lang="it-IT" dirty="0"/>
              <a:t>destinatari con sede nell’</a:t>
            </a:r>
            <a:r>
              <a:rPr lang="it-IT" b="1" dirty="0"/>
              <a:t>Area interna di Alta </a:t>
            </a:r>
            <a:r>
              <a:rPr lang="it-IT" b="1" dirty="0" smtClean="0"/>
              <a:t>Valtellina</a:t>
            </a:r>
            <a:r>
              <a:rPr lang="it-IT" dirty="0"/>
              <a:t>.</a:t>
            </a:r>
          </a:p>
        </p:txBody>
      </p:sp>
      <p:sp>
        <p:nvSpPr>
          <p:cNvPr id="8" name="Rettangolo 1"/>
          <p:cNvSpPr>
            <a:spLocks noChangeArrowheads="1"/>
          </p:cNvSpPr>
          <p:nvPr/>
        </p:nvSpPr>
        <p:spPr bwMode="auto">
          <a:xfrm>
            <a:off x="1012328" y="402432"/>
            <a:ext cx="72788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it-IT" altLang="it-IT" sz="2400" b="1" dirty="0" smtClean="0">
                <a:solidFill>
                  <a:srgbClr val="007500"/>
                </a:solidFill>
                <a:latin typeface="Helvetica" panose="020B0604020202020204" pitchFamily="34" charset="0"/>
                <a:cs typeface="Helvetica" panose="020B0604020202020204" pitchFamily="34" charset="0"/>
              </a:rPr>
              <a:t>Dotazione finanziaria</a:t>
            </a:r>
            <a:endParaRPr lang="it-IT" altLang="it-IT" sz="2400" b="1" dirty="0">
              <a:solidFill>
                <a:srgbClr val="007500"/>
              </a:solidFill>
              <a:latin typeface="Helvetica" panose="020B0604020202020204" pitchFamily="34" charset="0"/>
              <a:cs typeface="Helvetica" panose="020B0604020202020204" pitchFamily="34" charset="0"/>
            </a:endParaRPr>
          </a:p>
        </p:txBody>
      </p:sp>
      <p:sp>
        <p:nvSpPr>
          <p:cNvPr id="9" name="Titolo 1"/>
          <p:cNvSpPr txBox="1">
            <a:spLocks/>
          </p:cNvSpPr>
          <p:nvPr/>
        </p:nvSpPr>
        <p:spPr>
          <a:xfrm>
            <a:off x="690880" y="4166203"/>
            <a:ext cx="7752080" cy="1098520"/>
          </a:xfrm>
          <a:prstGeom prst="rect">
            <a:avLst/>
          </a:prstGeom>
          <a:solidFill>
            <a:schemeClr val="accent3">
              <a:lumMod val="60000"/>
              <a:lumOff val="40000"/>
            </a:schemeClr>
          </a:solidFill>
          <a:ln w="28575">
            <a:solidFill>
              <a:schemeClr val="accent3">
                <a:lumMod val="50000"/>
              </a:schemeClr>
            </a:solidFill>
          </a:ln>
        </p:spPr>
        <p:txBody>
          <a:bodyP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2000" b="1" dirty="0" smtClean="0">
                <a:effectLst>
                  <a:outerShdw blurRad="38100" dist="38100" dir="2700000" algn="tl">
                    <a:srgbClr val="000000">
                      <a:alpha val="43137"/>
                    </a:srgbClr>
                  </a:outerShdw>
                </a:effectLst>
                <a:latin typeface="Calibri" panose="020F0502020204030204" pitchFamily="34" charset="0"/>
              </a:rPr>
              <a:t>NEWS - incremento della dotazione finanziaria con Delibera n. 5546 del 02 agosto 2016</a:t>
            </a:r>
            <a:endParaRPr lang="it-IT" sz="2000" b="1" dirty="0">
              <a:effectLst>
                <a:outerShdw blurRad="38100" dist="38100" dir="2700000" algn="tl">
                  <a:srgbClr val="000000">
                    <a:alpha val="43137"/>
                  </a:srgbClr>
                </a:outerShdw>
              </a:effectLst>
              <a:latin typeface="Calibri" panose="020F0502020204030204" pitchFamily="34" charset="0"/>
            </a:endParaRPr>
          </a:p>
        </p:txBody>
      </p:sp>
      <p:sp>
        <p:nvSpPr>
          <p:cNvPr id="10" name="Segnaposto contenuto 2"/>
          <p:cNvSpPr txBox="1">
            <a:spLocks/>
          </p:cNvSpPr>
          <p:nvPr/>
        </p:nvSpPr>
        <p:spPr>
          <a:xfrm>
            <a:off x="1717040" y="4894371"/>
            <a:ext cx="5653578" cy="670558"/>
          </a:xfrm>
          <a:prstGeom prst="rect">
            <a:avLst/>
          </a:prstGeom>
          <a:solidFill>
            <a:srgbClr val="007500"/>
          </a:solidFill>
        </p:spPr>
        <p:style>
          <a:lnRef idx="3">
            <a:schemeClr val="lt1"/>
          </a:lnRef>
          <a:fillRef idx="1">
            <a:schemeClr val="accent1"/>
          </a:fillRef>
          <a:effectRef idx="1">
            <a:schemeClr val="accent1"/>
          </a:effectRef>
          <a:fontRef idx="minor">
            <a:schemeClr val="lt1"/>
          </a:fontRef>
        </p:style>
        <p:txBody>
          <a:bodyPr/>
          <a:lstStyle>
            <a:lvl1pPr marL="342900" indent="-342900" algn="l" defTabSz="457200" rtl="0" eaLnBrk="1" latinLnBrk="0" hangingPunct="1">
              <a:spcBef>
                <a:spcPct val="20000"/>
              </a:spcBef>
              <a:buFont typeface="Arial"/>
              <a:buChar char="•"/>
              <a:defRPr sz="3200" kern="1200">
                <a:solidFill>
                  <a:schemeClr val="lt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lt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lt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lt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lt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lt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lt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lt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lt1"/>
                </a:solidFill>
                <a:latin typeface="+mn-lt"/>
                <a:ea typeface="+mn-ea"/>
                <a:cs typeface="+mn-cs"/>
              </a:defRPr>
            </a:lvl9pPr>
          </a:lstStyle>
          <a:p>
            <a:pPr marL="0" indent="0" algn="ctr">
              <a:buFont typeface="Arial"/>
              <a:buNone/>
            </a:pPr>
            <a:r>
              <a:rPr lang="it-IT" sz="4000" dirty="0" smtClean="0">
                <a:latin typeface="Calibri" panose="020F0502020204030204" pitchFamily="34" charset="0"/>
              </a:rPr>
              <a:t>€ 1.000.000</a:t>
            </a:r>
            <a:endParaRPr lang="it-IT" sz="4000" dirty="0">
              <a:latin typeface="Calibri" panose="020F0502020204030204" pitchFamily="34" charset="0"/>
            </a:endParaRPr>
          </a:p>
        </p:txBody>
      </p:sp>
    </p:spTree>
    <p:extLst>
      <p:ext uri="{BB962C8B-B14F-4D97-AF65-F5344CB8AC3E}">
        <p14:creationId xmlns:p14="http://schemas.microsoft.com/office/powerpoint/2010/main" val="25874448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395288" y="317500"/>
            <a:ext cx="8229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a:spcBef>
                <a:spcPct val="0"/>
              </a:spcBef>
              <a:buNone/>
              <a:defRPr sz="2400" b="1">
                <a:solidFill>
                  <a:srgbClr val="007500"/>
                </a:solidFill>
                <a:latin typeface="Helvetica" panose="020B0604020202020204" pitchFamily="34" charset="0"/>
                <a:cs typeface="Helvetica" panose="020B0604020202020204" pitchFamily="34" charset="0"/>
              </a:defRPr>
            </a:lvl1pPr>
          </a:lstStyle>
          <a:p>
            <a:r>
              <a:rPr lang="it-IT" altLang="it-IT" dirty="0" smtClean="0"/>
              <a:t>Erogazioni</a:t>
            </a:r>
            <a:endParaRPr lang="it-IT" altLang="it-IT" dirty="0"/>
          </a:p>
        </p:txBody>
      </p:sp>
      <p:sp>
        <p:nvSpPr>
          <p:cNvPr id="5" name="Rettangolo 4"/>
          <p:cNvSpPr/>
          <p:nvPr/>
        </p:nvSpPr>
        <p:spPr>
          <a:xfrm>
            <a:off x="457200" y="1214856"/>
            <a:ext cx="8229600" cy="2554545"/>
          </a:xfrm>
          <a:prstGeom prst="rect">
            <a:avLst/>
          </a:prstGeom>
        </p:spPr>
        <p:txBody>
          <a:bodyPr wrap="square">
            <a:spAutoFit/>
          </a:bodyPr>
          <a:lstStyle/>
          <a:p>
            <a:pPr algn="just"/>
            <a:r>
              <a:rPr lang="it-IT" sz="2000" dirty="0" smtClean="0"/>
              <a:t>L’erogazione avviene in due tranche:</a:t>
            </a:r>
          </a:p>
          <a:p>
            <a:pPr algn="just"/>
            <a:endParaRPr lang="it-IT" sz="2000" dirty="0" smtClean="0"/>
          </a:p>
          <a:p>
            <a:pPr marL="357188" indent="-357188" algn="just">
              <a:buFont typeface="Wingdings" panose="05000000000000000000" pitchFamily="2" charset="2"/>
              <a:buChar char="§"/>
            </a:pPr>
            <a:r>
              <a:rPr lang="it-IT" sz="2000" b="1" dirty="0" smtClean="0"/>
              <a:t>50% a titolo di anticipo</a:t>
            </a:r>
          </a:p>
          <a:p>
            <a:pPr marL="357188" indent="-357188" algn="just">
              <a:buFont typeface="Wingdings" panose="05000000000000000000" pitchFamily="2" charset="2"/>
              <a:buChar char="§"/>
            </a:pPr>
            <a:endParaRPr lang="it-IT" sz="2000" b="1" dirty="0" smtClean="0"/>
          </a:p>
          <a:p>
            <a:pPr marL="357188" indent="-357188" algn="just">
              <a:buFont typeface="Wingdings" panose="05000000000000000000" pitchFamily="2" charset="2"/>
              <a:buChar char="§"/>
            </a:pPr>
            <a:r>
              <a:rPr lang="it-IT" sz="2000" b="1" dirty="0" smtClean="0"/>
              <a:t>50% a saldo a seguito di rendicontazione delle spese di progetto</a:t>
            </a:r>
          </a:p>
          <a:p>
            <a:pPr marL="357188" indent="-357188" algn="just">
              <a:buFont typeface="Wingdings" panose="05000000000000000000" pitchFamily="2" charset="2"/>
              <a:buChar char="§"/>
            </a:pPr>
            <a:endParaRPr lang="it-IT" sz="2000" b="1" dirty="0"/>
          </a:p>
          <a:p>
            <a:pPr marL="357188" indent="-357188" algn="just">
              <a:buFont typeface="Wingdings" panose="05000000000000000000" pitchFamily="2" charset="2"/>
              <a:buChar char="§"/>
            </a:pPr>
            <a:endParaRPr lang="it-IT" sz="2000" b="1" dirty="0" smtClean="0"/>
          </a:p>
          <a:p>
            <a:pPr marL="357188" indent="-357188" algn="just">
              <a:buFont typeface="Wingdings" panose="05000000000000000000" pitchFamily="2" charset="2"/>
              <a:buChar char="§"/>
            </a:pPr>
            <a:endParaRPr lang="it-IT" sz="2000" dirty="0" smtClean="0"/>
          </a:p>
        </p:txBody>
      </p:sp>
    </p:spTree>
    <p:extLst>
      <p:ext uri="{BB962C8B-B14F-4D97-AF65-F5344CB8AC3E}">
        <p14:creationId xmlns:p14="http://schemas.microsoft.com/office/powerpoint/2010/main" val="19283866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olo 1"/>
          <p:cNvSpPr>
            <a:spLocks noGrp="1"/>
          </p:cNvSpPr>
          <p:nvPr>
            <p:ph type="title"/>
          </p:nvPr>
        </p:nvSpPr>
        <p:spPr>
          <a:xfrm>
            <a:off x="395288" y="260349"/>
            <a:ext cx="8229600" cy="83099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it-IT" altLang="it-IT" sz="2400" b="1" dirty="0" smtClean="0">
                <a:solidFill>
                  <a:srgbClr val="007500"/>
                </a:solidFill>
                <a:latin typeface="Helvetica" panose="020B0604020202020204" pitchFamily="34" charset="0"/>
                <a:ea typeface="+mn-ea"/>
                <a:cs typeface="Helvetica" panose="020B0604020202020204" pitchFamily="34" charset="0"/>
              </a:rPr>
              <a:t>Informazioni e quesiti</a:t>
            </a:r>
            <a:br>
              <a:rPr lang="it-IT" altLang="it-IT" sz="2400" b="1" dirty="0" smtClean="0">
                <a:solidFill>
                  <a:srgbClr val="007500"/>
                </a:solidFill>
                <a:latin typeface="Helvetica" panose="020B0604020202020204" pitchFamily="34" charset="0"/>
                <a:ea typeface="+mn-ea"/>
                <a:cs typeface="Helvetica" panose="020B0604020202020204" pitchFamily="34" charset="0"/>
              </a:rPr>
            </a:br>
            <a:endParaRPr lang="it-IT" altLang="it-IT" sz="2400" b="1" dirty="0">
              <a:solidFill>
                <a:srgbClr val="007500"/>
              </a:solidFill>
              <a:latin typeface="Helvetica" panose="020B0604020202020204" pitchFamily="34" charset="0"/>
              <a:ea typeface="+mn-ea"/>
              <a:cs typeface="Helvetica" panose="020B0604020202020204" pitchFamily="34" charset="0"/>
            </a:endParaRPr>
          </a:p>
        </p:txBody>
      </p:sp>
      <p:sp>
        <p:nvSpPr>
          <p:cNvPr id="13316" name="Segnaposto numero diapositiva 3"/>
          <p:cNvSpPr>
            <a:spLocks noGrp="1"/>
          </p:cNvSpPr>
          <p:nvPr>
            <p:ph type="sldNum" sz="quarter" idx="12"/>
          </p:nvPr>
        </p:nvSpPr>
        <p:spPr bwMode="auto">
          <a:xfrm>
            <a:off x="7843101" y="6595476"/>
            <a:ext cx="843700" cy="1918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fontAlgn="base" hangingPunct="1">
              <a:spcBef>
                <a:spcPct val="0"/>
              </a:spcBef>
              <a:spcAft>
                <a:spcPct val="0"/>
              </a:spcAft>
              <a:buFontTx/>
              <a:buNone/>
            </a:pPr>
            <a:fld id="{264D2FDA-A2D0-4ADE-9933-3A0D0E281C1E}" type="slidenum">
              <a:rPr lang="it-IT" altLang="it-IT" sz="1050" b="1" smtClean="0">
                <a:solidFill>
                  <a:schemeClr val="bg1"/>
                </a:solidFill>
                <a:latin typeface="Helvetica" pitchFamily="34" charset="0"/>
              </a:rPr>
              <a:pPr algn="r" eaLnBrk="1" fontAlgn="base" hangingPunct="1">
                <a:spcBef>
                  <a:spcPct val="0"/>
                </a:spcBef>
                <a:spcAft>
                  <a:spcPct val="0"/>
                </a:spcAft>
                <a:buFontTx/>
                <a:buNone/>
              </a:pPr>
              <a:t>21</a:t>
            </a:fld>
            <a:endParaRPr lang="it-IT" altLang="it-IT" sz="1050" b="1" dirty="0" smtClean="0">
              <a:solidFill>
                <a:schemeClr val="bg1"/>
              </a:solidFill>
              <a:latin typeface="Helvetica" pitchFamily="34" charset="0"/>
            </a:endParaRPr>
          </a:p>
        </p:txBody>
      </p:sp>
      <p:sp>
        <p:nvSpPr>
          <p:cNvPr id="4" name="Rettangolo 3"/>
          <p:cNvSpPr/>
          <p:nvPr/>
        </p:nvSpPr>
        <p:spPr>
          <a:xfrm>
            <a:off x="395287" y="1838857"/>
            <a:ext cx="8291514" cy="1031051"/>
          </a:xfrm>
          <a:prstGeom prst="rect">
            <a:avLst/>
          </a:prstGeom>
        </p:spPr>
        <p:txBody>
          <a:bodyPr wrap="square">
            <a:spAutoFit/>
          </a:bodyPr>
          <a:lstStyle/>
          <a:p>
            <a:pPr algn="ctr">
              <a:spcBef>
                <a:spcPts val="300"/>
              </a:spcBef>
              <a:spcAft>
                <a:spcPts val="300"/>
              </a:spcAft>
            </a:pPr>
            <a:r>
              <a:rPr lang="it-IT" sz="2800" b="1" dirty="0" smtClean="0"/>
              <a:t>indirizzo mail </a:t>
            </a:r>
          </a:p>
          <a:p>
            <a:pPr algn="ctr">
              <a:spcBef>
                <a:spcPts val="300"/>
              </a:spcBef>
              <a:spcAft>
                <a:spcPts val="300"/>
              </a:spcAft>
            </a:pPr>
            <a:r>
              <a:rPr lang="it-IT" sz="2800" b="1" dirty="0" smtClean="0"/>
              <a:t>Linea_INTRAPRENDO@regione.lombardia.it.</a:t>
            </a:r>
            <a:endParaRPr lang="it-IT" sz="2800" b="1" dirty="0"/>
          </a:p>
        </p:txBody>
      </p:sp>
    </p:spTree>
    <p:extLst>
      <p:ext uri="{BB962C8B-B14F-4D97-AF65-F5344CB8AC3E}">
        <p14:creationId xmlns:p14="http://schemas.microsoft.com/office/powerpoint/2010/main" val="2929211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79"/>
          <p:cNvSpPr>
            <a:spLocks noChangeArrowheads="1"/>
          </p:cNvSpPr>
          <p:nvPr>
            <p:custDataLst>
              <p:tags r:id="rId1"/>
            </p:custDataLst>
          </p:nvPr>
        </p:nvSpPr>
        <p:spPr bwMode="auto">
          <a:xfrm>
            <a:off x="609587" y="4505853"/>
            <a:ext cx="7820025" cy="1886475"/>
          </a:xfrm>
          <a:prstGeom prst="roundRect">
            <a:avLst>
              <a:gd name="adj" fmla="val 6966"/>
            </a:avLst>
          </a:prstGeom>
          <a:solidFill>
            <a:sysClr val="window" lastClr="FFFFFF"/>
          </a:solidFill>
          <a:ln w="9525">
            <a:solidFill>
              <a:srgbClr val="174783"/>
            </a:solidFill>
            <a:round/>
            <a:headEnd/>
            <a:tailEnd/>
          </a:ln>
          <a:effectLst>
            <a:outerShdw dist="71842" dir="2700000" algn="ctr" rotWithShape="0">
              <a:srgbClr val="808080">
                <a:alpha val="50000"/>
              </a:srgbClr>
            </a:outerShdw>
          </a:effectLst>
        </p:spPr>
        <p:txBody>
          <a:bodyPr/>
          <a:lstStyle/>
          <a:p>
            <a:pPr marL="190500" indent="-190500" defTabSz="914400" fontAlgn="auto">
              <a:spcBef>
                <a:spcPct val="20000"/>
              </a:spcBef>
              <a:spcAft>
                <a:spcPts val="0"/>
              </a:spcAft>
              <a:tabLst>
                <a:tab pos="622300" algn="l"/>
                <a:tab pos="2400300" algn="l"/>
              </a:tabLst>
              <a:defRPr/>
            </a:pPr>
            <a:endParaRPr lang="it-IT" sz="1200" kern="0" dirty="0">
              <a:solidFill>
                <a:srgbClr val="174783"/>
              </a:solidFill>
              <a:latin typeface="Arial" charset="0"/>
              <a:ea typeface="ＭＳ Ｐゴシック"/>
              <a:cs typeface="Arial" pitchFamily="34" charset="0"/>
            </a:endParaRPr>
          </a:p>
          <a:p>
            <a:pPr marL="190500" indent="-190500" defTabSz="914400" fontAlgn="auto">
              <a:spcBef>
                <a:spcPct val="20000"/>
              </a:spcBef>
              <a:spcAft>
                <a:spcPts val="0"/>
              </a:spcAft>
              <a:buFont typeface="Wingdings" pitchFamily="2" charset="2"/>
              <a:buChar char="n"/>
              <a:tabLst>
                <a:tab pos="622300" algn="l"/>
                <a:tab pos="2400300" algn="l"/>
              </a:tabLst>
              <a:defRPr/>
            </a:pPr>
            <a:endParaRPr lang="it-IT" sz="1200" kern="0" dirty="0">
              <a:solidFill>
                <a:srgbClr val="174783"/>
              </a:solidFill>
              <a:latin typeface="Arial" charset="0"/>
              <a:ea typeface="ＭＳ Ｐゴシック"/>
              <a:cs typeface="Arial" pitchFamily="34" charset="0"/>
            </a:endParaRPr>
          </a:p>
          <a:p>
            <a:pPr marL="190500" indent="-190500" defTabSz="914400" fontAlgn="auto">
              <a:spcBef>
                <a:spcPct val="20000"/>
              </a:spcBef>
              <a:spcAft>
                <a:spcPts val="0"/>
              </a:spcAft>
              <a:buFont typeface="Wingdings" pitchFamily="2" charset="2"/>
              <a:buChar char="n"/>
              <a:tabLst>
                <a:tab pos="622300" algn="l"/>
                <a:tab pos="2400300" algn="l"/>
              </a:tabLst>
              <a:defRPr/>
            </a:pPr>
            <a:endParaRPr lang="it-IT" sz="1200" kern="0" dirty="0">
              <a:solidFill>
                <a:srgbClr val="174783"/>
              </a:solidFill>
              <a:latin typeface="Arial" charset="0"/>
              <a:ea typeface="ＭＳ Ｐゴシック"/>
              <a:cs typeface="Arial" pitchFamily="34" charset="0"/>
            </a:endParaRPr>
          </a:p>
          <a:p>
            <a:pPr marL="190500" indent="-190500" defTabSz="914400" fontAlgn="auto">
              <a:spcBef>
                <a:spcPct val="20000"/>
              </a:spcBef>
              <a:spcAft>
                <a:spcPts val="0"/>
              </a:spcAft>
              <a:buFont typeface="Wingdings" pitchFamily="2" charset="2"/>
              <a:buChar char="n"/>
              <a:tabLst>
                <a:tab pos="622300" algn="l"/>
                <a:tab pos="2400300" algn="l"/>
              </a:tabLst>
              <a:defRPr/>
            </a:pPr>
            <a:endParaRPr lang="it-IT" sz="1200" kern="0" dirty="0">
              <a:solidFill>
                <a:srgbClr val="174783"/>
              </a:solidFill>
              <a:latin typeface="Arial" charset="0"/>
              <a:ea typeface="ＭＳ Ｐゴシック"/>
              <a:cs typeface="Arial" pitchFamily="34" charset="0"/>
            </a:endParaRPr>
          </a:p>
          <a:p>
            <a:pPr marL="190500" indent="-190500" defTabSz="914400" fontAlgn="auto">
              <a:spcBef>
                <a:spcPct val="20000"/>
              </a:spcBef>
              <a:spcAft>
                <a:spcPts val="0"/>
              </a:spcAft>
              <a:buFont typeface="Wingdings" pitchFamily="2" charset="2"/>
              <a:buChar char="n"/>
              <a:tabLst>
                <a:tab pos="622300" algn="l"/>
                <a:tab pos="2400300" algn="l"/>
              </a:tabLst>
              <a:defRPr/>
            </a:pPr>
            <a:endParaRPr lang="it-IT" sz="1200" kern="0" dirty="0">
              <a:solidFill>
                <a:srgbClr val="174783"/>
              </a:solidFill>
              <a:latin typeface="Arial" charset="0"/>
              <a:ea typeface="ＭＳ Ｐゴシック"/>
              <a:cs typeface="Arial" pitchFamily="34" charset="0"/>
            </a:endParaRPr>
          </a:p>
          <a:p>
            <a:pPr marL="190500" indent="-190500" defTabSz="914400" fontAlgn="auto">
              <a:spcBef>
                <a:spcPct val="20000"/>
              </a:spcBef>
              <a:spcAft>
                <a:spcPts val="0"/>
              </a:spcAft>
              <a:buFont typeface="Wingdings" pitchFamily="2" charset="2"/>
              <a:buChar char="n"/>
              <a:tabLst>
                <a:tab pos="622300" algn="l"/>
                <a:tab pos="2400300" algn="l"/>
              </a:tabLst>
              <a:defRPr/>
            </a:pPr>
            <a:endParaRPr lang="it-IT" sz="1200" kern="0" dirty="0">
              <a:solidFill>
                <a:srgbClr val="174783"/>
              </a:solidFill>
              <a:latin typeface="Arial" charset="0"/>
              <a:ea typeface="ＭＳ Ｐゴシック"/>
              <a:cs typeface="Arial" pitchFamily="34" charset="0"/>
            </a:endParaRPr>
          </a:p>
          <a:p>
            <a:pPr marL="190500" indent="-190500" defTabSz="914400" fontAlgn="auto">
              <a:spcBef>
                <a:spcPct val="20000"/>
              </a:spcBef>
              <a:spcAft>
                <a:spcPts val="0"/>
              </a:spcAft>
              <a:buFont typeface="Wingdings" pitchFamily="2" charset="2"/>
              <a:buChar char="n"/>
              <a:tabLst>
                <a:tab pos="622300" algn="l"/>
                <a:tab pos="2400300" algn="l"/>
              </a:tabLst>
              <a:defRPr/>
            </a:pPr>
            <a:endParaRPr lang="it-IT" sz="1200" kern="0" dirty="0">
              <a:solidFill>
                <a:srgbClr val="174783"/>
              </a:solidFill>
              <a:latin typeface="Arial" charset="0"/>
              <a:ea typeface="ＭＳ Ｐゴシック"/>
              <a:cs typeface="Arial" pitchFamily="34" charset="0"/>
            </a:endParaRPr>
          </a:p>
        </p:txBody>
      </p:sp>
      <p:sp>
        <p:nvSpPr>
          <p:cNvPr id="7" name="AutoShape 79"/>
          <p:cNvSpPr>
            <a:spLocks noChangeArrowheads="1"/>
          </p:cNvSpPr>
          <p:nvPr>
            <p:custDataLst>
              <p:tags r:id="rId2"/>
            </p:custDataLst>
          </p:nvPr>
        </p:nvSpPr>
        <p:spPr bwMode="auto">
          <a:xfrm>
            <a:off x="609587" y="892703"/>
            <a:ext cx="7820025" cy="2824497"/>
          </a:xfrm>
          <a:prstGeom prst="roundRect">
            <a:avLst>
              <a:gd name="adj" fmla="val 6966"/>
            </a:avLst>
          </a:prstGeom>
          <a:solidFill>
            <a:sysClr val="window" lastClr="FFFFFF"/>
          </a:solidFill>
          <a:ln w="9525">
            <a:solidFill>
              <a:srgbClr val="174783"/>
            </a:solidFill>
            <a:round/>
            <a:headEnd/>
            <a:tailEnd/>
          </a:ln>
          <a:effectLst>
            <a:outerShdw dist="71842" dir="2700000" algn="ctr" rotWithShape="0">
              <a:srgbClr val="808080">
                <a:alpha val="50000"/>
              </a:srgbClr>
            </a:outerShdw>
          </a:effectLst>
        </p:spPr>
        <p:txBody>
          <a:bodyPr/>
          <a:lstStyle/>
          <a:p>
            <a:pPr marL="190500" indent="-190500" defTabSz="914400" fontAlgn="auto">
              <a:spcBef>
                <a:spcPct val="20000"/>
              </a:spcBef>
              <a:spcAft>
                <a:spcPts val="0"/>
              </a:spcAft>
              <a:tabLst>
                <a:tab pos="622300" algn="l"/>
                <a:tab pos="2400300" algn="l"/>
              </a:tabLst>
              <a:defRPr/>
            </a:pPr>
            <a:endParaRPr lang="it-IT" sz="1200" kern="0" dirty="0">
              <a:solidFill>
                <a:srgbClr val="174783"/>
              </a:solidFill>
              <a:latin typeface="Arial" charset="0"/>
              <a:ea typeface="ＭＳ Ｐゴシック"/>
              <a:cs typeface="Arial" pitchFamily="34" charset="0"/>
            </a:endParaRPr>
          </a:p>
          <a:p>
            <a:pPr marL="190500" indent="-190500" defTabSz="914400" fontAlgn="auto">
              <a:spcBef>
                <a:spcPct val="20000"/>
              </a:spcBef>
              <a:spcAft>
                <a:spcPts val="0"/>
              </a:spcAft>
              <a:buFont typeface="Wingdings" pitchFamily="2" charset="2"/>
              <a:buChar char="n"/>
              <a:tabLst>
                <a:tab pos="622300" algn="l"/>
                <a:tab pos="2400300" algn="l"/>
              </a:tabLst>
              <a:defRPr/>
            </a:pPr>
            <a:endParaRPr lang="it-IT" sz="1200" kern="0" dirty="0">
              <a:solidFill>
                <a:srgbClr val="174783"/>
              </a:solidFill>
              <a:latin typeface="Arial" charset="0"/>
              <a:ea typeface="ＭＳ Ｐゴシック"/>
              <a:cs typeface="Arial" pitchFamily="34" charset="0"/>
            </a:endParaRPr>
          </a:p>
          <a:p>
            <a:pPr marL="190500" indent="-190500" defTabSz="914400" fontAlgn="auto">
              <a:spcBef>
                <a:spcPct val="20000"/>
              </a:spcBef>
              <a:spcAft>
                <a:spcPts val="0"/>
              </a:spcAft>
              <a:buFont typeface="Wingdings" pitchFamily="2" charset="2"/>
              <a:buChar char="n"/>
              <a:tabLst>
                <a:tab pos="622300" algn="l"/>
                <a:tab pos="2400300" algn="l"/>
              </a:tabLst>
              <a:defRPr/>
            </a:pPr>
            <a:endParaRPr lang="it-IT" sz="1200" kern="0" dirty="0">
              <a:solidFill>
                <a:srgbClr val="174783"/>
              </a:solidFill>
              <a:latin typeface="Arial" charset="0"/>
              <a:ea typeface="ＭＳ Ｐゴシック"/>
              <a:cs typeface="Arial" pitchFamily="34" charset="0"/>
            </a:endParaRPr>
          </a:p>
          <a:p>
            <a:pPr marL="190500" indent="-190500" defTabSz="914400" fontAlgn="auto">
              <a:spcBef>
                <a:spcPct val="20000"/>
              </a:spcBef>
              <a:spcAft>
                <a:spcPts val="0"/>
              </a:spcAft>
              <a:buFont typeface="Wingdings" pitchFamily="2" charset="2"/>
              <a:buChar char="n"/>
              <a:tabLst>
                <a:tab pos="622300" algn="l"/>
                <a:tab pos="2400300" algn="l"/>
              </a:tabLst>
              <a:defRPr/>
            </a:pPr>
            <a:endParaRPr lang="it-IT" sz="1200" kern="0" dirty="0">
              <a:solidFill>
                <a:srgbClr val="174783"/>
              </a:solidFill>
              <a:latin typeface="Arial" charset="0"/>
              <a:ea typeface="ＭＳ Ｐゴシック"/>
              <a:cs typeface="Arial" pitchFamily="34" charset="0"/>
            </a:endParaRPr>
          </a:p>
          <a:p>
            <a:pPr marL="190500" indent="-190500" defTabSz="914400" fontAlgn="auto">
              <a:spcBef>
                <a:spcPct val="20000"/>
              </a:spcBef>
              <a:spcAft>
                <a:spcPts val="0"/>
              </a:spcAft>
              <a:buFont typeface="Wingdings" pitchFamily="2" charset="2"/>
              <a:buChar char="n"/>
              <a:tabLst>
                <a:tab pos="622300" algn="l"/>
                <a:tab pos="2400300" algn="l"/>
              </a:tabLst>
              <a:defRPr/>
            </a:pPr>
            <a:endParaRPr lang="it-IT" sz="1200" kern="0" dirty="0">
              <a:solidFill>
                <a:srgbClr val="174783"/>
              </a:solidFill>
              <a:latin typeface="Arial" charset="0"/>
              <a:ea typeface="ＭＳ Ｐゴシック"/>
              <a:cs typeface="Arial" pitchFamily="34" charset="0"/>
            </a:endParaRPr>
          </a:p>
          <a:p>
            <a:pPr marL="190500" indent="-190500" defTabSz="914400" fontAlgn="auto">
              <a:spcBef>
                <a:spcPct val="20000"/>
              </a:spcBef>
              <a:spcAft>
                <a:spcPts val="0"/>
              </a:spcAft>
              <a:buFont typeface="Wingdings" pitchFamily="2" charset="2"/>
              <a:buChar char="n"/>
              <a:tabLst>
                <a:tab pos="622300" algn="l"/>
                <a:tab pos="2400300" algn="l"/>
              </a:tabLst>
              <a:defRPr/>
            </a:pPr>
            <a:endParaRPr lang="it-IT" sz="1200" kern="0" dirty="0">
              <a:solidFill>
                <a:srgbClr val="174783"/>
              </a:solidFill>
              <a:latin typeface="Arial" charset="0"/>
              <a:ea typeface="ＭＳ Ｐゴシック"/>
              <a:cs typeface="Arial" pitchFamily="34" charset="0"/>
            </a:endParaRPr>
          </a:p>
          <a:p>
            <a:pPr marL="190500" indent="-190500" defTabSz="914400" fontAlgn="auto">
              <a:spcBef>
                <a:spcPct val="20000"/>
              </a:spcBef>
              <a:spcAft>
                <a:spcPts val="0"/>
              </a:spcAft>
              <a:buFont typeface="Wingdings" pitchFamily="2" charset="2"/>
              <a:buChar char="n"/>
              <a:tabLst>
                <a:tab pos="622300" algn="l"/>
                <a:tab pos="2400300" algn="l"/>
              </a:tabLst>
              <a:defRPr/>
            </a:pPr>
            <a:endParaRPr lang="it-IT" sz="1200" kern="0" dirty="0">
              <a:solidFill>
                <a:srgbClr val="174783"/>
              </a:solidFill>
              <a:latin typeface="Arial" charset="0"/>
              <a:ea typeface="ＭＳ Ｐゴシック"/>
              <a:cs typeface="Arial" pitchFamily="34" charset="0"/>
            </a:endParaRPr>
          </a:p>
        </p:txBody>
      </p:sp>
      <p:sp>
        <p:nvSpPr>
          <p:cNvPr id="13316" name="Segnaposto numero diapositiva 3"/>
          <p:cNvSpPr>
            <a:spLocks noGrp="1"/>
          </p:cNvSpPr>
          <p:nvPr>
            <p:ph type="sldNum" sz="quarter" idx="12"/>
          </p:nvPr>
        </p:nvSpPr>
        <p:spPr bwMode="auto">
          <a:xfrm>
            <a:off x="7843101" y="6852651"/>
            <a:ext cx="843700" cy="1918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fontAlgn="base" hangingPunct="1">
              <a:spcBef>
                <a:spcPct val="0"/>
              </a:spcBef>
              <a:spcAft>
                <a:spcPct val="0"/>
              </a:spcAft>
              <a:buFontTx/>
              <a:buNone/>
            </a:pPr>
            <a:fld id="{264D2FDA-A2D0-4ADE-9933-3A0D0E281C1E}" type="slidenum">
              <a:rPr lang="it-IT" altLang="it-IT" sz="1050" b="1" smtClean="0">
                <a:solidFill>
                  <a:schemeClr val="bg1"/>
                </a:solidFill>
                <a:latin typeface="Helvetica" pitchFamily="34" charset="0"/>
              </a:rPr>
              <a:pPr algn="r" eaLnBrk="1" fontAlgn="base" hangingPunct="1">
                <a:spcBef>
                  <a:spcPct val="0"/>
                </a:spcBef>
                <a:spcAft>
                  <a:spcPct val="0"/>
                </a:spcAft>
                <a:buFontTx/>
                <a:buNone/>
              </a:pPr>
              <a:t>3</a:t>
            </a:fld>
            <a:endParaRPr lang="it-IT" altLang="it-IT" sz="1050" b="1" dirty="0" smtClean="0">
              <a:solidFill>
                <a:schemeClr val="bg1"/>
              </a:solidFill>
              <a:latin typeface="Helvetica" pitchFamily="34" charset="0"/>
            </a:endParaRPr>
          </a:p>
        </p:txBody>
      </p:sp>
      <p:sp>
        <p:nvSpPr>
          <p:cNvPr id="4" name="Rettangolo 3"/>
          <p:cNvSpPr/>
          <p:nvPr/>
        </p:nvSpPr>
        <p:spPr>
          <a:xfrm>
            <a:off x="698776" y="4584125"/>
            <a:ext cx="7807049" cy="1754326"/>
          </a:xfrm>
          <a:prstGeom prst="rect">
            <a:avLst/>
          </a:prstGeom>
        </p:spPr>
        <p:txBody>
          <a:bodyPr wrap="square">
            <a:spAutoFit/>
          </a:bodyPr>
          <a:lstStyle/>
          <a:p>
            <a:pPr marL="342900" lvl="1" indent="-342900" algn="just">
              <a:buFont typeface="Wingdings" panose="05000000000000000000" pitchFamily="2" charset="2"/>
              <a:buChar char="§"/>
            </a:pPr>
            <a:r>
              <a:rPr lang="it-IT" sz="2000" dirty="0" smtClean="0"/>
              <a:t>avvio </a:t>
            </a:r>
            <a:r>
              <a:rPr lang="it-IT" sz="2000" dirty="0"/>
              <a:t>e/o sviluppo MPMI;</a:t>
            </a:r>
          </a:p>
          <a:p>
            <a:pPr marL="342900" lvl="6" indent="-342900" algn="just">
              <a:buFont typeface="Wingdings" panose="05000000000000000000" pitchFamily="2" charset="2"/>
              <a:buChar char="§"/>
            </a:pPr>
            <a:r>
              <a:rPr lang="it-IT" sz="2000" dirty="0" smtClean="0"/>
              <a:t>avvio </a:t>
            </a:r>
            <a:r>
              <a:rPr lang="it-IT" sz="2000" dirty="0"/>
              <a:t>e/o sviluppo di attività di lavoro   </a:t>
            </a:r>
            <a:r>
              <a:rPr lang="it-IT" sz="2000" dirty="0" smtClean="0"/>
              <a:t>libero professionale</a:t>
            </a:r>
          </a:p>
          <a:p>
            <a:pPr algn="just"/>
            <a:r>
              <a:rPr lang="it-IT" sz="2000" b="1" dirty="0" smtClean="0"/>
              <a:t>Durata </a:t>
            </a:r>
            <a:r>
              <a:rPr lang="it-IT" sz="2000" b="1" dirty="0"/>
              <a:t>dei progetti</a:t>
            </a:r>
            <a:r>
              <a:rPr lang="it-IT" sz="2400" b="1" dirty="0"/>
              <a:t>: </a:t>
            </a:r>
            <a:r>
              <a:rPr lang="it-IT" sz="2000" dirty="0"/>
              <a:t>18 mesi dalla data  del provvedimento di </a:t>
            </a:r>
            <a:r>
              <a:rPr lang="it-IT" sz="2000" dirty="0" smtClean="0"/>
              <a:t>concessione</a:t>
            </a:r>
          </a:p>
          <a:p>
            <a:pPr algn="just"/>
            <a:r>
              <a:rPr lang="it-IT" sz="2000" b="1" dirty="0" smtClean="0"/>
              <a:t>Investimento </a:t>
            </a:r>
            <a:r>
              <a:rPr lang="it-IT" sz="2000" b="1" dirty="0"/>
              <a:t>minimo</a:t>
            </a:r>
            <a:r>
              <a:rPr lang="it-IT" sz="2400" b="1" dirty="0"/>
              <a:t>: </a:t>
            </a:r>
            <a:r>
              <a:rPr lang="it-IT" sz="2000" dirty="0"/>
              <a:t>€ </a:t>
            </a:r>
            <a:r>
              <a:rPr lang="it-IT" sz="2000" dirty="0" smtClean="0"/>
              <a:t>41.700,00</a:t>
            </a:r>
            <a:endParaRPr lang="it-IT" sz="2000" dirty="0"/>
          </a:p>
        </p:txBody>
      </p:sp>
      <p:sp>
        <p:nvSpPr>
          <p:cNvPr id="6" name="Rettangolo 1"/>
          <p:cNvSpPr>
            <a:spLocks noChangeArrowheads="1"/>
          </p:cNvSpPr>
          <p:nvPr/>
        </p:nvSpPr>
        <p:spPr bwMode="auto">
          <a:xfrm>
            <a:off x="1012328" y="402432"/>
            <a:ext cx="72788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it-IT" altLang="it-IT" sz="2400" b="1" dirty="0" smtClean="0">
                <a:solidFill>
                  <a:srgbClr val="007500"/>
                </a:solidFill>
                <a:latin typeface="Helvetica" panose="020B0604020202020204" pitchFamily="34" charset="0"/>
                <a:cs typeface="Helvetica" panose="020B0604020202020204" pitchFamily="34" charset="0"/>
              </a:rPr>
              <a:t>Finalità del Bando</a:t>
            </a:r>
            <a:endParaRPr lang="it-IT" altLang="it-IT" sz="2400" b="1" dirty="0">
              <a:solidFill>
                <a:srgbClr val="007500"/>
              </a:solidFill>
              <a:latin typeface="Helvetica" panose="020B0604020202020204" pitchFamily="34" charset="0"/>
              <a:cs typeface="Helvetica" panose="020B0604020202020204" pitchFamily="34" charset="0"/>
            </a:endParaRPr>
          </a:p>
        </p:txBody>
      </p:sp>
      <p:sp>
        <p:nvSpPr>
          <p:cNvPr id="8" name="Rettangolo 7"/>
          <p:cNvSpPr/>
          <p:nvPr/>
        </p:nvSpPr>
        <p:spPr>
          <a:xfrm>
            <a:off x="698776" y="902440"/>
            <a:ext cx="7660133" cy="2785378"/>
          </a:xfrm>
          <a:prstGeom prst="rect">
            <a:avLst/>
          </a:prstGeom>
        </p:spPr>
        <p:txBody>
          <a:bodyPr wrap="square">
            <a:spAutoFit/>
          </a:bodyPr>
          <a:lstStyle/>
          <a:p>
            <a:pPr algn="just"/>
            <a:r>
              <a:rPr lang="it-IT" sz="2000" dirty="0" smtClean="0"/>
              <a:t>Favorire e stimolare l’imprenditorialità lombarda mediante l’avvio di nuove iniziative imprenditoriali e di autoimpiego con particolare </a:t>
            </a:r>
            <a:r>
              <a:rPr lang="it-IT" sz="2000" dirty="0" smtClean="0"/>
              <a:t>attenzione a:</a:t>
            </a:r>
            <a:endParaRPr lang="it-IT" sz="2000" dirty="0" smtClean="0"/>
          </a:p>
          <a:p>
            <a:pPr marL="800100" lvl="1" indent="-342900" algn="just">
              <a:spcBef>
                <a:spcPts val="300"/>
              </a:spcBef>
              <a:spcAft>
                <a:spcPts val="300"/>
              </a:spcAft>
              <a:buFont typeface="Wingdings" panose="05000000000000000000" pitchFamily="2" charset="2"/>
              <a:buChar char="§"/>
            </a:pPr>
            <a:r>
              <a:rPr lang="it-IT" sz="2000" dirty="0" smtClean="0"/>
              <a:t>le </a:t>
            </a:r>
            <a:r>
              <a:rPr lang="it-IT" sz="2000" dirty="0" smtClean="0"/>
              <a:t>iniziative intraprese dai giovani (under 35) o da soggetti maturi (over 50) usciti dal mondo del lavoro</a:t>
            </a:r>
          </a:p>
          <a:p>
            <a:pPr marL="800100" lvl="1" indent="-342900" algn="just">
              <a:spcBef>
                <a:spcPts val="300"/>
              </a:spcBef>
              <a:spcAft>
                <a:spcPts val="300"/>
              </a:spcAft>
              <a:buFont typeface="Wingdings" panose="05000000000000000000" pitchFamily="2" charset="2"/>
              <a:buChar char="§"/>
            </a:pPr>
            <a:r>
              <a:rPr lang="it-IT" sz="2000" dirty="0" smtClean="0"/>
              <a:t>imprese </a:t>
            </a:r>
            <a:r>
              <a:rPr lang="it-IT" sz="2000" dirty="0" smtClean="0"/>
              <a:t>caratterizzate da alta innovatività e contenuto tecnologico</a:t>
            </a:r>
            <a:endParaRPr lang="it-IT" sz="2000" dirty="0"/>
          </a:p>
          <a:p>
            <a:pPr marL="0" lvl="1" algn="just">
              <a:spcBef>
                <a:spcPts val="300"/>
              </a:spcBef>
              <a:spcAft>
                <a:spcPts val="300"/>
              </a:spcAft>
            </a:pPr>
            <a:r>
              <a:rPr lang="it-IT" sz="2000" dirty="0" smtClean="0"/>
              <a:t>…. ma non esclusivamente.</a:t>
            </a:r>
          </a:p>
        </p:txBody>
      </p:sp>
      <p:sp>
        <p:nvSpPr>
          <p:cNvPr id="9" name="Rettangolo 1"/>
          <p:cNvSpPr>
            <a:spLocks noChangeArrowheads="1"/>
          </p:cNvSpPr>
          <p:nvPr/>
        </p:nvSpPr>
        <p:spPr bwMode="auto">
          <a:xfrm>
            <a:off x="880187" y="3967988"/>
            <a:ext cx="72788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it-IT" altLang="it-IT" sz="2400" b="1" dirty="0" smtClean="0">
                <a:solidFill>
                  <a:srgbClr val="007500"/>
                </a:solidFill>
                <a:latin typeface="Helvetica" panose="020B0604020202020204" pitchFamily="34" charset="0"/>
                <a:cs typeface="Helvetica" panose="020B0604020202020204" pitchFamily="34" charset="0"/>
              </a:rPr>
              <a:t>Progetti ammissibili</a:t>
            </a:r>
            <a:endParaRPr lang="it-IT" altLang="it-IT" sz="2400" b="1" dirty="0">
              <a:solidFill>
                <a:srgbClr val="007500"/>
              </a:solidFill>
              <a:latin typeface="Helvetica" panose="020B0604020202020204" pitchFamily="34" charset="0"/>
              <a:cs typeface="Helvetica" panose="020B0604020202020204" pitchFamily="34" charset="0"/>
            </a:endParaRPr>
          </a:p>
        </p:txBody>
      </p:sp>
      <p:sp>
        <p:nvSpPr>
          <p:cNvPr id="3" name="Freccia a sinistra 2"/>
          <p:cNvSpPr/>
          <p:nvPr/>
        </p:nvSpPr>
        <p:spPr>
          <a:xfrm>
            <a:off x="7403917" y="4940941"/>
            <a:ext cx="966426" cy="304837"/>
          </a:xfrm>
          <a:prstGeom prst="leftArrow">
            <a:avLst/>
          </a:prstGeom>
          <a:solidFill>
            <a:srgbClr val="0075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7966007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egnaposto numero diapositiva 3"/>
          <p:cNvSpPr>
            <a:spLocks noGrp="1"/>
          </p:cNvSpPr>
          <p:nvPr>
            <p:ph type="sldNum" sz="quarter" idx="12"/>
          </p:nvPr>
        </p:nvSpPr>
        <p:spPr bwMode="auto">
          <a:xfrm>
            <a:off x="7843101" y="6595476"/>
            <a:ext cx="843700" cy="1918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fontAlgn="base" hangingPunct="1">
              <a:spcBef>
                <a:spcPct val="0"/>
              </a:spcBef>
              <a:spcAft>
                <a:spcPct val="0"/>
              </a:spcAft>
              <a:buFontTx/>
              <a:buNone/>
            </a:pPr>
            <a:fld id="{264D2FDA-A2D0-4ADE-9933-3A0D0E281C1E}" type="slidenum">
              <a:rPr lang="it-IT" altLang="it-IT" sz="1050" b="1" smtClean="0">
                <a:solidFill>
                  <a:schemeClr val="bg1"/>
                </a:solidFill>
                <a:latin typeface="Helvetica" pitchFamily="34" charset="0"/>
              </a:rPr>
              <a:pPr algn="r" eaLnBrk="1" fontAlgn="base" hangingPunct="1">
                <a:spcBef>
                  <a:spcPct val="0"/>
                </a:spcBef>
                <a:spcAft>
                  <a:spcPct val="0"/>
                </a:spcAft>
                <a:buFontTx/>
                <a:buNone/>
              </a:pPr>
              <a:t>4</a:t>
            </a:fld>
            <a:endParaRPr lang="it-IT" altLang="it-IT" sz="1050" b="1" dirty="0" smtClean="0">
              <a:solidFill>
                <a:schemeClr val="bg1"/>
              </a:solidFill>
              <a:latin typeface="Helvetica" pitchFamily="34" charset="0"/>
            </a:endParaRPr>
          </a:p>
        </p:txBody>
      </p:sp>
      <p:sp>
        <p:nvSpPr>
          <p:cNvPr id="4" name="Rettangolo 3"/>
          <p:cNvSpPr/>
          <p:nvPr/>
        </p:nvSpPr>
        <p:spPr>
          <a:xfrm>
            <a:off x="395288" y="972428"/>
            <a:ext cx="8229600" cy="3785652"/>
          </a:xfrm>
          <a:prstGeom prst="rect">
            <a:avLst/>
          </a:prstGeom>
        </p:spPr>
        <p:txBody>
          <a:bodyPr wrap="square">
            <a:spAutoFit/>
          </a:bodyPr>
          <a:lstStyle/>
          <a:p>
            <a:pPr algn="just">
              <a:spcBef>
                <a:spcPts val="300"/>
              </a:spcBef>
              <a:spcAft>
                <a:spcPts val="300"/>
              </a:spcAft>
            </a:pPr>
            <a:r>
              <a:rPr lang="it-IT" sz="2000" dirty="0" smtClean="0"/>
              <a:t>Possono </a:t>
            </a:r>
            <a:r>
              <a:rPr lang="it-IT" sz="2000" dirty="0"/>
              <a:t>partecipare i soggetti che, al momento della presentazione on line della domanda, posseggano uno dei seguenti </a:t>
            </a:r>
            <a:r>
              <a:rPr lang="it-IT" sz="2000" dirty="0" smtClean="0"/>
              <a:t>requisiti, </a:t>
            </a:r>
            <a:r>
              <a:rPr lang="it-IT" sz="2000" dirty="0"/>
              <a:t>con </a:t>
            </a:r>
            <a:r>
              <a:rPr lang="it-IT" sz="2000" dirty="0" smtClean="0"/>
              <a:t>sede operativa attiva / luogo </a:t>
            </a:r>
            <a:r>
              <a:rPr lang="it-IT" sz="2000" dirty="0"/>
              <a:t>di esercizio prevalente</a:t>
            </a:r>
            <a:r>
              <a:rPr lang="it-IT" sz="2000" dirty="0" smtClean="0"/>
              <a:t> in Lombardia:</a:t>
            </a:r>
          </a:p>
          <a:p>
            <a:pPr marL="457200" indent="-457200" algn="just">
              <a:spcBef>
                <a:spcPts val="300"/>
              </a:spcBef>
              <a:spcAft>
                <a:spcPts val="300"/>
              </a:spcAft>
              <a:buFont typeface="Wingdings" panose="05000000000000000000" pitchFamily="2" charset="2"/>
              <a:buChar char="§"/>
            </a:pPr>
            <a:r>
              <a:rPr lang="it-IT" sz="2000" b="1" dirty="0" smtClean="0"/>
              <a:t>MPMI iscritte </a:t>
            </a:r>
            <a:r>
              <a:rPr lang="it-IT" sz="2000" b="1" dirty="0"/>
              <a:t>e attive al Registro delle Imprese da non più di 24 </a:t>
            </a:r>
            <a:r>
              <a:rPr lang="it-IT" sz="2000" b="1" dirty="0" smtClean="0"/>
              <a:t>mesi</a:t>
            </a:r>
            <a:r>
              <a:rPr lang="it-IT" sz="2000" dirty="0" smtClean="0"/>
              <a:t>;</a:t>
            </a:r>
          </a:p>
          <a:p>
            <a:pPr marL="457200" indent="-457200" algn="just">
              <a:spcBef>
                <a:spcPts val="300"/>
              </a:spcBef>
              <a:spcAft>
                <a:spcPts val="300"/>
              </a:spcAft>
              <a:buFont typeface="Wingdings" panose="05000000000000000000" pitchFamily="2" charset="2"/>
              <a:buChar char="§"/>
            </a:pPr>
            <a:r>
              <a:rPr lang="it-IT" sz="2000" b="1" dirty="0" smtClean="0"/>
              <a:t>liberi professionisti </a:t>
            </a:r>
            <a:r>
              <a:rPr lang="it-IT" sz="2000" b="1" dirty="0"/>
              <a:t>in forma singola </a:t>
            </a:r>
            <a:r>
              <a:rPr lang="it-IT" sz="2000" dirty="0"/>
              <a:t>che abbiano </a:t>
            </a:r>
            <a:r>
              <a:rPr lang="it-IT" sz="2000" b="1" dirty="0"/>
              <a:t>avviato la propria attività professionale da non più di 24 </a:t>
            </a:r>
            <a:r>
              <a:rPr lang="it-IT" sz="2000" b="1" dirty="0" smtClean="0"/>
              <a:t>mesi </a:t>
            </a:r>
            <a:r>
              <a:rPr lang="it-IT" sz="2000" dirty="0" smtClean="0"/>
              <a:t>e che siano iscritti all’albo professionale del territorio di RL del relativo ordine o collegio professionale o aderenti ad una delle associazioni professionali iscritte nell’elenco tenuto dal MISE</a:t>
            </a:r>
            <a:r>
              <a:rPr lang="it-IT" sz="2000" b="1" dirty="0" smtClean="0"/>
              <a:t>;</a:t>
            </a:r>
          </a:p>
          <a:p>
            <a:pPr marL="457200" indent="-457200" algn="just">
              <a:spcBef>
                <a:spcPts val="300"/>
              </a:spcBef>
              <a:spcAft>
                <a:spcPts val="300"/>
              </a:spcAft>
              <a:buFont typeface="Wingdings" panose="05000000000000000000" pitchFamily="2" charset="2"/>
              <a:buChar char="§"/>
            </a:pPr>
            <a:r>
              <a:rPr lang="it-IT" sz="2000" b="1" dirty="0" smtClean="0"/>
              <a:t>aspiranti imprenditori;</a:t>
            </a:r>
          </a:p>
          <a:p>
            <a:pPr marL="457200" indent="-457200" algn="just">
              <a:spcBef>
                <a:spcPts val="300"/>
              </a:spcBef>
              <a:spcAft>
                <a:spcPts val="300"/>
              </a:spcAft>
              <a:buFont typeface="Wingdings" panose="05000000000000000000" pitchFamily="2" charset="2"/>
              <a:buChar char="§"/>
            </a:pPr>
            <a:r>
              <a:rPr lang="it-IT" sz="2000" b="1" dirty="0" smtClean="0"/>
              <a:t>aspiranti </a:t>
            </a:r>
            <a:r>
              <a:rPr lang="it-IT" sz="2000" b="1" dirty="0"/>
              <a:t>liberi professionisti in forma </a:t>
            </a:r>
            <a:r>
              <a:rPr lang="it-IT" sz="2000" b="1" dirty="0" smtClean="0"/>
              <a:t>singola.</a:t>
            </a:r>
          </a:p>
        </p:txBody>
      </p:sp>
      <p:sp>
        <p:nvSpPr>
          <p:cNvPr id="6" name="Rettangolo 1"/>
          <p:cNvSpPr>
            <a:spLocks noChangeArrowheads="1"/>
          </p:cNvSpPr>
          <p:nvPr/>
        </p:nvSpPr>
        <p:spPr bwMode="auto">
          <a:xfrm>
            <a:off x="1012328" y="402432"/>
            <a:ext cx="72788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it-IT" altLang="it-IT" sz="2400" b="1" dirty="0" smtClean="0">
                <a:solidFill>
                  <a:srgbClr val="007500"/>
                </a:solidFill>
                <a:latin typeface="Helvetica" panose="020B0604020202020204" pitchFamily="34" charset="0"/>
                <a:cs typeface="Helvetica" panose="020B0604020202020204" pitchFamily="34" charset="0"/>
              </a:rPr>
              <a:t>Soggetti ammissibili</a:t>
            </a:r>
            <a:endParaRPr lang="it-IT" altLang="it-IT" sz="2400" b="1" dirty="0">
              <a:solidFill>
                <a:srgbClr val="007500"/>
              </a:solidFill>
              <a:latin typeface="Helvetica" panose="020B0604020202020204" pitchFamily="34" charset="0"/>
              <a:cs typeface="Helvetica" panose="020B0604020202020204" pitchFamily="34" charset="0"/>
            </a:endParaRPr>
          </a:p>
        </p:txBody>
      </p:sp>
      <p:sp>
        <p:nvSpPr>
          <p:cNvPr id="8" name="Rettangolo 7"/>
          <p:cNvSpPr/>
          <p:nvPr/>
        </p:nvSpPr>
        <p:spPr>
          <a:xfrm>
            <a:off x="380641" y="4743517"/>
            <a:ext cx="8458559" cy="1323439"/>
          </a:xfrm>
          <a:prstGeom prst="rect">
            <a:avLst/>
          </a:prstGeom>
        </p:spPr>
        <p:txBody>
          <a:bodyPr wrap="square">
            <a:spAutoFit/>
          </a:bodyPr>
          <a:lstStyle/>
          <a:p>
            <a:pPr marL="0" lvl="1" algn="just"/>
            <a:r>
              <a:rPr lang="it-IT" sz="2000" b="1" dirty="0" smtClean="0"/>
              <a:t>Tra le varie cause di esclusione si ricorda che on saranno ammissibili i soggetti che:</a:t>
            </a:r>
          </a:p>
          <a:p>
            <a:pPr marL="342900" lvl="1" indent="-342900" algn="just">
              <a:buFont typeface="Wingdings" panose="05000000000000000000" pitchFamily="2" charset="2"/>
              <a:buChar char="§"/>
            </a:pPr>
            <a:r>
              <a:rPr lang="it-IT" sz="2000" dirty="0" smtClean="0"/>
              <a:t>per ben due volte non abbiano superato l’istruttoria </a:t>
            </a:r>
            <a:r>
              <a:rPr lang="it-IT" sz="2000" dirty="0" smtClean="0"/>
              <a:t>formale;</a:t>
            </a:r>
          </a:p>
          <a:p>
            <a:pPr marL="342900" lvl="6" indent="-342900" algn="just">
              <a:buFont typeface="Wingdings" panose="05000000000000000000" pitchFamily="2" charset="2"/>
              <a:buChar char="§"/>
            </a:pPr>
            <a:r>
              <a:rPr lang="it-IT" sz="2000" dirty="0" smtClean="0"/>
              <a:t>siano già beneficiario di Intervento Finanziario su Intraprendo</a:t>
            </a:r>
            <a:endParaRPr lang="it-IT" sz="2000" dirty="0"/>
          </a:p>
        </p:txBody>
      </p:sp>
    </p:spTree>
    <p:extLst>
      <p:ext uri="{BB962C8B-B14F-4D97-AF65-F5344CB8AC3E}">
        <p14:creationId xmlns:p14="http://schemas.microsoft.com/office/powerpoint/2010/main" val="40637570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22263"/>
            <a:ext cx="8229600" cy="46166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it-IT" sz="2400" b="1" dirty="0">
                <a:solidFill>
                  <a:srgbClr val="007500"/>
                </a:solidFill>
                <a:latin typeface="Helvetica" panose="020B0604020202020204" pitchFamily="34" charset="0"/>
                <a:ea typeface="+mn-ea"/>
                <a:cs typeface="Helvetica" panose="020B0604020202020204" pitchFamily="34" charset="0"/>
              </a:rPr>
              <a:t>L</a:t>
            </a:r>
            <a:r>
              <a:rPr lang="it-IT" sz="2400" b="1" dirty="0" smtClean="0">
                <a:solidFill>
                  <a:srgbClr val="007500"/>
                </a:solidFill>
                <a:latin typeface="Helvetica" panose="020B0604020202020204" pitchFamily="34" charset="0"/>
                <a:ea typeface="+mn-ea"/>
                <a:cs typeface="Helvetica" panose="020B0604020202020204" pitchFamily="34" charset="0"/>
              </a:rPr>
              <a:t>a documentazione di base da allegare alla domanda</a:t>
            </a:r>
            <a:endParaRPr lang="it-IT" sz="2400" b="1" dirty="0">
              <a:solidFill>
                <a:srgbClr val="007500"/>
              </a:solidFill>
              <a:latin typeface="Helvetica" panose="020B0604020202020204" pitchFamily="34" charset="0"/>
              <a:ea typeface="+mn-ea"/>
              <a:cs typeface="Helvetica" panose="020B0604020202020204" pitchFamily="34" charset="0"/>
            </a:endParaRPr>
          </a:p>
        </p:txBody>
      </p:sp>
      <p:sp>
        <p:nvSpPr>
          <p:cNvPr id="3" name="Segnaposto contenuto 2"/>
          <p:cNvSpPr>
            <a:spLocks noGrp="1"/>
          </p:cNvSpPr>
          <p:nvPr>
            <p:ph idx="1"/>
          </p:nvPr>
        </p:nvSpPr>
        <p:spPr>
          <a:xfrm>
            <a:off x="457200" y="742950"/>
            <a:ext cx="8229600" cy="5067300"/>
          </a:xfrm>
        </p:spPr>
        <p:txBody>
          <a:bodyPr/>
          <a:lstStyle/>
          <a:p>
            <a:pPr marL="0" indent="0" algn="just">
              <a:spcBef>
                <a:spcPts val="0"/>
              </a:spcBef>
              <a:buNone/>
            </a:pPr>
            <a:r>
              <a:rPr lang="it-IT" sz="2000" dirty="0"/>
              <a:t>A</a:t>
            </a:r>
            <a:r>
              <a:rPr lang="it-IT" sz="2000" dirty="0" smtClean="0"/>
              <a:t>lle domande di partecipazione al bando dovranno essere obbligatoriamente allegati i seguenti documenti, da predisporre utilizzando i </a:t>
            </a:r>
            <a:r>
              <a:rPr lang="it-IT" sz="2000" dirty="0"/>
              <a:t>format resi disponibili sul sito </a:t>
            </a:r>
            <a:r>
              <a:rPr lang="it-IT" sz="2000" dirty="0" smtClean="0"/>
              <a:t>regionale:</a:t>
            </a:r>
          </a:p>
          <a:p>
            <a:pPr algn="just">
              <a:spcBef>
                <a:spcPts val="0"/>
              </a:spcBef>
              <a:buFont typeface="Wingdings" panose="05000000000000000000" pitchFamily="2" charset="2"/>
              <a:buChar char="§"/>
            </a:pPr>
            <a:r>
              <a:rPr lang="it-IT" sz="2000" b="1" dirty="0" err="1" smtClean="0"/>
              <a:t>Endorsement</a:t>
            </a:r>
            <a:r>
              <a:rPr lang="it-IT" sz="2000" dirty="0" smtClean="0"/>
              <a:t>;</a:t>
            </a:r>
          </a:p>
          <a:p>
            <a:pPr algn="just">
              <a:spcBef>
                <a:spcPts val="0"/>
              </a:spcBef>
              <a:buFont typeface="Wingdings" panose="05000000000000000000" pitchFamily="2" charset="2"/>
              <a:buChar char="§"/>
            </a:pPr>
            <a:r>
              <a:rPr lang="it-IT" sz="2000" b="1" dirty="0"/>
              <a:t>Business Plan</a:t>
            </a:r>
            <a:r>
              <a:rPr lang="it-IT" sz="2000" dirty="0"/>
              <a:t> e preventivi;</a:t>
            </a:r>
          </a:p>
          <a:p>
            <a:pPr algn="just">
              <a:spcBef>
                <a:spcPts val="0"/>
              </a:spcBef>
              <a:buFont typeface="Wingdings" panose="05000000000000000000" pitchFamily="2" charset="2"/>
              <a:buChar char="§"/>
            </a:pPr>
            <a:r>
              <a:rPr lang="it-IT" sz="2000" b="1" dirty="0"/>
              <a:t>Modello riportante i dati economico-finanziari e patrimoniali </a:t>
            </a:r>
            <a:r>
              <a:rPr lang="it-IT" sz="2000" b="1" dirty="0" smtClean="0"/>
              <a:t>prospettici</a:t>
            </a:r>
            <a:r>
              <a:rPr lang="it-IT" sz="2000" dirty="0" smtClean="0"/>
              <a:t>;</a:t>
            </a:r>
          </a:p>
          <a:p>
            <a:pPr algn="just">
              <a:spcBef>
                <a:spcPts val="0"/>
              </a:spcBef>
              <a:buFont typeface="Wingdings" panose="05000000000000000000" pitchFamily="2" charset="2"/>
              <a:buChar char="§"/>
            </a:pPr>
            <a:r>
              <a:rPr lang="it-IT" sz="2000" b="1" dirty="0" smtClean="0"/>
              <a:t>Curriculum vitae </a:t>
            </a:r>
            <a:r>
              <a:rPr lang="it-IT" sz="2000" dirty="0" smtClean="0"/>
              <a:t>– in formato europeo;</a:t>
            </a:r>
          </a:p>
          <a:p>
            <a:pPr algn="just">
              <a:spcBef>
                <a:spcPts val="0"/>
              </a:spcBef>
              <a:buFont typeface="Wingdings" panose="05000000000000000000" pitchFamily="2" charset="2"/>
              <a:buChar char="§"/>
            </a:pPr>
            <a:r>
              <a:rPr lang="it-IT" sz="2000" b="1" dirty="0" smtClean="0"/>
              <a:t>se </a:t>
            </a:r>
            <a:r>
              <a:rPr lang="it-IT" sz="2000" b="1" dirty="0"/>
              <a:t>disponibile – l’ultimo Modello Unico</a:t>
            </a:r>
            <a:r>
              <a:rPr lang="it-IT" sz="2000" dirty="0"/>
              <a:t> presentato all’Agenzia delle </a:t>
            </a:r>
            <a:r>
              <a:rPr lang="it-IT" sz="2000" dirty="0" smtClean="0"/>
              <a:t>Entrate qualora trattasi di liberi professionisti già in attività.</a:t>
            </a:r>
          </a:p>
          <a:p>
            <a:pPr marL="0" indent="0" algn="just">
              <a:spcBef>
                <a:spcPts val="0"/>
              </a:spcBef>
              <a:buNone/>
            </a:pPr>
            <a:r>
              <a:rPr lang="it-IT" sz="2000" dirty="0" smtClean="0"/>
              <a:t>Inoltre i liberi professionisti devono essere in regola ai fini della regolarità contributiva e a tal fine devono allegare:</a:t>
            </a:r>
          </a:p>
          <a:p>
            <a:pPr algn="just">
              <a:spcBef>
                <a:spcPts val="0"/>
              </a:spcBef>
              <a:buFont typeface="Wingdings" panose="05000000000000000000" pitchFamily="2" charset="2"/>
              <a:buChar char="§"/>
            </a:pPr>
            <a:r>
              <a:rPr lang="it-IT" sz="2000" dirty="0"/>
              <a:t>d</a:t>
            </a:r>
            <a:r>
              <a:rPr lang="it-IT" sz="2000" dirty="0" smtClean="0"/>
              <a:t>ichiarazione per la quale non sono tenuti all’obbligo del versamento dei contributi o dichiarazione per la quale risultano iscritti all’INPS/INAIL</a:t>
            </a:r>
          </a:p>
          <a:p>
            <a:pPr algn="just">
              <a:spcBef>
                <a:spcPts val="0"/>
              </a:spcBef>
              <a:buFont typeface="Wingdings" panose="05000000000000000000" pitchFamily="2" charset="2"/>
              <a:buChar char="§"/>
            </a:pPr>
            <a:r>
              <a:rPr lang="it-IT" sz="2000" dirty="0" smtClean="0"/>
              <a:t>copia di un attestato in merito alla regolarità contributiva rilasciato dal soggetto competente (enti previdenziali/casse presso cui risultano iscritti).</a:t>
            </a:r>
          </a:p>
          <a:p>
            <a:pPr marL="0" indent="0" algn="just">
              <a:spcBef>
                <a:spcPts val="0"/>
              </a:spcBef>
              <a:buNone/>
            </a:pPr>
            <a:endParaRPr lang="it-IT" sz="2000" dirty="0" smtClean="0"/>
          </a:p>
          <a:p>
            <a:pPr marL="0" indent="0" algn="just">
              <a:spcBef>
                <a:spcPts val="0"/>
              </a:spcBef>
              <a:buNone/>
            </a:pPr>
            <a:r>
              <a:rPr lang="it-IT" sz="2000" dirty="0" smtClean="0"/>
              <a:t>L’allegato B del bando specifica altresì ulteriore documentazione che dovrà essere inoltrata, dettagliata in base alla categoria di appartenenza del richiedente.</a:t>
            </a:r>
          </a:p>
          <a:p>
            <a:pPr marL="0" indent="0" algn="just">
              <a:buNone/>
            </a:pPr>
            <a:endParaRPr lang="it-IT" sz="2000" dirty="0" smtClean="0"/>
          </a:p>
          <a:p>
            <a:pPr algn="just"/>
            <a:endParaRPr lang="it-IT" sz="2000" dirty="0" smtClean="0"/>
          </a:p>
        </p:txBody>
      </p:sp>
    </p:spTree>
    <p:extLst>
      <p:ext uri="{BB962C8B-B14F-4D97-AF65-F5344CB8AC3E}">
        <p14:creationId xmlns:p14="http://schemas.microsoft.com/office/powerpoint/2010/main" val="3073207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olo 1"/>
          <p:cNvSpPr>
            <a:spLocks noGrp="1"/>
          </p:cNvSpPr>
          <p:nvPr>
            <p:ph type="title"/>
          </p:nvPr>
        </p:nvSpPr>
        <p:spPr>
          <a:xfrm>
            <a:off x="395288" y="365125"/>
            <a:ext cx="8229600" cy="46166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it-IT" sz="2400" b="1" dirty="0" err="1" smtClean="0">
                <a:solidFill>
                  <a:srgbClr val="007500"/>
                </a:solidFill>
                <a:latin typeface="Helvetica" panose="020B0604020202020204" pitchFamily="34" charset="0"/>
                <a:ea typeface="+mn-ea"/>
                <a:cs typeface="Helvetica" panose="020B0604020202020204" pitchFamily="34" charset="0"/>
              </a:rPr>
              <a:t>Endorsement</a:t>
            </a:r>
            <a:endParaRPr lang="it-IT" altLang="it-IT" sz="2400" b="1" dirty="0">
              <a:solidFill>
                <a:srgbClr val="007500"/>
              </a:solidFill>
              <a:latin typeface="Helvetica" panose="020B0604020202020204" pitchFamily="34" charset="0"/>
              <a:ea typeface="+mn-ea"/>
              <a:cs typeface="Helvetica" panose="020B0604020202020204" pitchFamily="34" charset="0"/>
            </a:endParaRPr>
          </a:p>
        </p:txBody>
      </p:sp>
      <p:sp>
        <p:nvSpPr>
          <p:cNvPr id="13316" name="Segnaposto numero diapositiva 3"/>
          <p:cNvSpPr>
            <a:spLocks noGrp="1"/>
          </p:cNvSpPr>
          <p:nvPr>
            <p:ph type="sldNum" sz="quarter" idx="12"/>
          </p:nvPr>
        </p:nvSpPr>
        <p:spPr bwMode="auto">
          <a:xfrm>
            <a:off x="7843101" y="6595476"/>
            <a:ext cx="843700" cy="1918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fontAlgn="base" hangingPunct="1">
              <a:spcBef>
                <a:spcPct val="0"/>
              </a:spcBef>
              <a:spcAft>
                <a:spcPct val="0"/>
              </a:spcAft>
              <a:buFontTx/>
              <a:buNone/>
            </a:pPr>
            <a:fld id="{264D2FDA-A2D0-4ADE-9933-3A0D0E281C1E}" type="slidenum">
              <a:rPr lang="it-IT" altLang="it-IT" sz="1050" b="1" smtClean="0">
                <a:solidFill>
                  <a:schemeClr val="bg1"/>
                </a:solidFill>
                <a:latin typeface="Helvetica" pitchFamily="34" charset="0"/>
              </a:rPr>
              <a:pPr algn="r" eaLnBrk="1" fontAlgn="base" hangingPunct="1">
                <a:spcBef>
                  <a:spcPct val="0"/>
                </a:spcBef>
                <a:spcAft>
                  <a:spcPct val="0"/>
                </a:spcAft>
                <a:buFontTx/>
                <a:buNone/>
              </a:pPr>
              <a:t>6</a:t>
            </a:fld>
            <a:endParaRPr lang="it-IT" altLang="it-IT" sz="1050" b="1" dirty="0" smtClean="0">
              <a:solidFill>
                <a:schemeClr val="bg1"/>
              </a:solidFill>
              <a:latin typeface="Helvetica" pitchFamily="34" charset="0"/>
            </a:endParaRPr>
          </a:p>
        </p:txBody>
      </p:sp>
      <p:sp>
        <p:nvSpPr>
          <p:cNvPr id="4" name="Rettangolo 3"/>
          <p:cNvSpPr/>
          <p:nvPr/>
        </p:nvSpPr>
        <p:spPr>
          <a:xfrm>
            <a:off x="395288" y="860714"/>
            <a:ext cx="8229600" cy="3539430"/>
          </a:xfrm>
          <a:prstGeom prst="rect">
            <a:avLst/>
          </a:prstGeom>
        </p:spPr>
        <p:txBody>
          <a:bodyPr wrap="square">
            <a:spAutoFit/>
          </a:bodyPr>
          <a:lstStyle/>
          <a:p>
            <a:pPr marL="179388" indent="-179388" algn="just"/>
            <a:r>
              <a:rPr lang="it-IT" sz="2400" b="1" dirty="0" smtClean="0"/>
              <a:t>   </a:t>
            </a:r>
            <a:r>
              <a:rPr lang="it-IT" sz="2400" dirty="0"/>
              <a:t>c</a:t>
            </a:r>
            <a:r>
              <a:rPr lang="it-IT" sz="2000" dirty="0" smtClean="0"/>
              <a:t>onsiste in una dichiarazione </a:t>
            </a:r>
            <a:r>
              <a:rPr lang="it-IT" sz="2000" dirty="0"/>
              <a:t>a supporto della </a:t>
            </a:r>
            <a:r>
              <a:rPr lang="it-IT" sz="2000" dirty="0" smtClean="0"/>
              <a:t>qualità dell’idea </a:t>
            </a:r>
            <a:r>
              <a:rPr lang="it-IT" sz="2000" dirty="0"/>
              <a:t>imprenditoriale/professionale oggetto della domanda di partecipazione al </a:t>
            </a:r>
            <a:r>
              <a:rPr lang="it-IT" sz="2000" dirty="0" smtClean="0"/>
              <a:t>bando rilasciata da:</a:t>
            </a:r>
          </a:p>
          <a:p>
            <a:pPr marL="179388" indent="-179388" algn="just"/>
            <a:endParaRPr lang="it-IT" sz="2000" dirty="0" smtClean="0"/>
          </a:p>
          <a:p>
            <a:pPr marL="800100" lvl="1" indent="-342900" algn="just">
              <a:buFont typeface="+mj-lt"/>
              <a:buAutoNum type="alphaLcParenR"/>
            </a:pPr>
            <a:r>
              <a:rPr lang="it-IT" sz="2000" b="1" dirty="0" smtClean="0"/>
              <a:t>soggetti istituzionali/riconosciuti: </a:t>
            </a:r>
            <a:r>
              <a:rPr lang="it-IT" sz="2000" dirty="0"/>
              <a:t>associazioni di categoria, camere di commercio, incubatori pubblici o privati </a:t>
            </a:r>
            <a:r>
              <a:rPr lang="it-IT" sz="2000" dirty="0" smtClean="0"/>
              <a:t>certificati, </a:t>
            </a:r>
            <a:r>
              <a:rPr lang="it-IT" sz="2000" dirty="0"/>
              <a:t>banche o intermediari finanziari iscritti all’albo </a:t>
            </a:r>
            <a:r>
              <a:rPr lang="it-IT" sz="2000" dirty="0" smtClean="0"/>
              <a:t>unico, </a:t>
            </a:r>
            <a:r>
              <a:rPr lang="it-IT" sz="2000" dirty="0"/>
              <a:t>università o centri di ricerca universitari, Distretti del </a:t>
            </a:r>
            <a:r>
              <a:rPr lang="it-IT" sz="2000" dirty="0" smtClean="0"/>
              <a:t>commercio, Cluster </a:t>
            </a:r>
            <a:r>
              <a:rPr lang="it-IT" sz="2000" dirty="0"/>
              <a:t>Tecnologici </a:t>
            </a:r>
            <a:r>
              <a:rPr lang="it-IT" sz="2000" dirty="0" smtClean="0"/>
              <a:t>Lombardi</a:t>
            </a:r>
          </a:p>
          <a:p>
            <a:pPr marL="800100" lvl="1" indent="-342900" algn="just">
              <a:buFont typeface="+mj-lt"/>
              <a:buAutoNum type="alphaLcParenR"/>
            </a:pPr>
            <a:r>
              <a:rPr lang="it-IT" sz="2000" b="1" dirty="0" smtClean="0"/>
              <a:t>soggetti privati: </a:t>
            </a:r>
            <a:r>
              <a:rPr lang="it-IT" sz="2000" dirty="0"/>
              <a:t>clienti o fornitori attuali o potenziali del soggetto richiedente, soggetti operanti nel medesimo settore </a:t>
            </a:r>
            <a:r>
              <a:rPr lang="it-IT" sz="2000" dirty="0" smtClean="0"/>
              <a:t>professionale.</a:t>
            </a:r>
            <a:endParaRPr lang="it-IT" sz="2000" dirty="0"/>
          </a:p>
        </p:txBody>
      </p:sp>
    </p:spTree>
    <p:extLst>
      <p:ext uri="{BB962C8B-B14F-4D97-AF65-F5344CB8AC3E}">
        <p14:creationId xmlns:p14="http://schemas.microsoft.com/office/powerpoint/2010/main" val="37966007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olo 1"/>
          <p:cNvSpPr>
            <a:spLocks noGrp="1"/>
          </p:cNvSpPr>
          <p:nvPr>
            <p:ph type="title"/>
          </p:nvPr>
        </p:nvSpPr>
        <p:spPr>
          <a:xfrm>
            <a:off x="442913" y="327025"/>
            <a:ext cx="8229600" cy="46166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it-IT" altLang="it-IT" sz="2400" b="1" dirty="0" smtClean="0">
                <a:solidFill>
                  <a:srgbClr val="007500"/>
                </a:solidFill>
                <a:latin typeface="Helvetica" panose="020B0604020202020204" pitchFamily="34" charset="0"/>
                <a:ea typeface="+mn-ea"/>
                <a:cs typeface="Helvetica" panose="020B0604020202020204" pitchFamily="34" charset="0"/>
              </a:rPr>
              <a:t>Spese Ammissibili</a:t>
            </a:r>
            <a:endParaRPr lang="it-IT" altLang="it-IT" sz="2400" b="1" dirty="0">
              <a:solidFill>
                <a:srgbClr val="007500"/>
              </a:solidFill>
              <a:latin typeface="Helvetica" panose="020B0604020202020204" pitchFamily="34" charset="0"/>
              <a:ea typeface="+mn-ea"/>
              <a:cs typeface="Helvetica" panose="020B0604020202020204" pitchFamily="34" charset="0"/>
            </a:endParaRPr>
          </a:p>
        </p:txBody>
      </p:sp>
      <p:sp>
        <p:nvSpPr>
          <p:cNvPr id="13316" name="Segnaposto numero diapositiva 3"/>
          <p:cNvSpPr>
            <a:spLocks noGrp="1"/>
          </p:cNvSpPr>
          <p:nvPr>
            <p:ph type="sldNum" sz="quarter" idx="12"/>
          </p:nvPr>
        </p:nvSpPr>
        <p:spPr bwMode="auto">
          <a:xfrm>
            <a:off x="7843101" y="6595476"/>
            <a:ext cx="843700" cy="1918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fontAlgn="base" hangingPunct="1">
              <a:spcBef>
                <a:spcPct val="0"/>
              </a:spcBef>
              <a:spcAft>
                <a:spcPct val="0"/>
              </a:spcAft>
              <a:buFontTx/>
              <a:buNone/>
            </a:pPr>
            <a:fld id="{264D2FDA-A2D0-4ADE-9933-3A0D0E281C1E}" type="slidenum">
              <a:rPr lang="it-IT" altLang="it-IT" sz="1050" b="1" smtClean="0">
                <a:solidFill>
                  <a:schemeClr val="bg1"/>
                </a:solidFill>
                <a:latin typeface="Helvetica" pitchFamily="34" charset="0"/>
              </a:rPr>
              <a:pPr algn="r" eaLnBrk="1" fontAlgn="base" hangingPunct="1">
                <a:spcBef>
                  <a:spcPct val="0"/>
                </a:spcBef>
                <a:spcAft>
                  <a:spcPct val="0"/>
                </a:spcAft>
                <a:buFontTx/>
                <a:buNone/>
              </a:pPr>
              <a:t>7</a:t>
            </a:fld>
            <a:endParaRPr lang="it-IT" altLang="it-IT" sz="1050" b="1" dirty="0" smtClean="0">
              <a:solidFill>
                <a:schemeClr val="bg1"/>
              </a:solidFill>
              <a:latin typeface="Helvetica" pitchFamily="34" charset="0"/>
            </a:endParaRPr>
          </a:p>
        </p:txBody>
      </p:sp>
      <p:sp>
        <p:nvSpPr>
          <p:cNvPr id="4" name="Rettangolo 3"/>
          <p:cNvSpPr/>
          <p:nvPr/>
        </p:nvSpPr>
        <p:spPr>
          <a:xfrm>
            <a:off x="395288" y="1496290"/>
            <a:ext cx="8229600" cy="3908762"/>
          </a:xfrm>
          <a:prstGeom prst="rect">
            <a:avLst/>
          </a:prstGeom>
        </p:spPr>
        <p:txBody>
          <a:bodyPr wrap="square">
            <a:spAutoFit/>
          </a:bodyPr>
          <a:lstStyle/>
          <a:p>
            <a:pPr marL="442913" indent="-442913" algn="just">
              <a:buFont typeface="Wingdings" panose="05000000000000000000" pitchFamily="2" charset="2"/>
              <a:buChar char="§"/>
            </a:pPr>
            <a:r>
              <a:rPr lang="it-IT" sz="2000" b="1" dirty="0" smtClean="0"/>
              <a:t>Nuovo personale </a:t>
            </a:r>
            <a:r>
              <a:rPr lang="it-IT" sz="2000" dirty="0" smtClean="0"/>
              <a:t>fino a un massimo del 30% delle spese totali    ammissibili;</a:t>
            </a:r>
          </a:p>
          <a:p>
            <a:pPr marL="457200" indent="-457200" algn="just">
              <a:buFont typeface="Wingdings" panose="05000000000000000000" pitchFamily="2" charset="2"/>
              <a:buChar char="§"/>
            </a:pPr>
            <a:r>
              <a:rPr lang="it-IT" sz="2000" b="1" dirty="0" smtClean="0"/>
              <a:t>Acquisto di beni strumentali materiali nuovi o usati;</a:t>
            </a:r>
          </a:p>
          <a:p>
            <a:pPr marL="457200" indent="-457200" algn="just">
              <a:buFont typeface="Wingdings" panose="05000000000000000000" pitchFamily="2" charset="2"/>
              <a:buChar char="§"/>
            </a:pPr>
            <a:r>
              <a:rPr lang="it-IT" sz="2000" b="1" dirty="0" smtClean="0"/>
              <a:t>Acquisto di beni immateriali nuovi o usati;</a:t>
            </a:r>
          </a:p>
          <a:p>
            <a:pPr marL="457200" indent="-457200" algn="just">
              <a:buFont typeface="Wingdings" panose="05000000000000000000" pitchFamily="2" charset="2"/>
              <a:buChar char="§"/>
            </a:pPr>
            <a:r>
              <a:rPr lang="it-IT" sz="2000" b="1" dirty="0" smtClean="0"/>
              <a:t>Licenze di software </a:t>
            </a:r>
            <a:r>
              <a:rPr lang="it-IT" sz="2000" dirty="0" smtClean="0"/>
              <a:t>(</a:t>
            </a:r>
            <a:r>
              <a:rPr lang="it-IT" sz="2000" dirty="0" err="1" smtClean="0"/>
              <a:t>max</a:t>
            </a:r>
            <a:r>
              <a:rPr lang="it-IT" sz="2000" dirty="0" smtClean="0"/>
              <a:t>  20% spese ammissibili);</a:t>
            </a:r>
          </a:p>
          <a:p>
            <a:pPr marL="457200" indent="-457200" algn="just">
              <a:buFont typeface="Wingdings" panose="05000000000000000000" pitchFamily="2" charset="2"/>
              <a:buChar char="§"/>
            </a:pPr>
            <a:r>
              <a:rPr lang="it-IT" sz="2000" b="1" dirty="0" smtClean="0"/>
              <a:t>Affitto locali </a:t>
            </a:r>
            <a:r>
              <a:rPr lang="it-IT" sz="2000" dirty="0" smtClean="0"/>
              <a:t>(</a:t>
            </a:r>
            <a:r>
              <a:rPr lang="it-IT" sz="2000" dirty="0" err="1" smtClean="0"/>
              <a:t>max</a:t>
            </a:r>
            <a:r>
              <a:rPr lang="it-IT" sz="2000" dirty="0" smtClean="0"/>
              <a:t> 12 mensilità)</a:t>
            </a:r>
            <a:r>
              <a:rPr lang="it-IT" sz="2000" b="1" dirty="0" smtClean="0"/>
              <a:t>;</a:t>
            </a:r>
          </a:p>
          <a:p>
            <a:pPr marL="457200" indent="-457200" algn="just">
              <a:buFont typeface="Wingdings" panose="05000000000000000000" pitchFamily="2" charset="2"/>
              <a:buChar char="§"/>
            </a:pPr>
            <a:r>
              <a:rPr lang="it-IT" sz="2000" b="1" dirty="0" smtClean="0"/>
              <a:t>Acquisto scorte </a:t>
            </a:r>
            <a:r>
              <a:rPr lang="it-IT" sz="2000" dirty="0" smtClean="0"/>
              <a:t>(</a:t>
            </a:r>
            <a:r>
              <a:rPr lang="it-IT" sz="2000" dirty="0" err="1" smtClean="0"/>
              <a:t>max</a:t>
            </a:r>
            <a:r>
              <a:rPr lang="it-IT" sz="2000" dirty="0" smtClean="0"/>
              <a:t> 10% spese ammissibili);</a:t>
            </a:r>
          </a:p>
          <a:p>
            <a:pPr marL="457200" indent="-457200" algn="just">
              <a:buFont typeface="Wingdings" panose="05000000000000000000" pitchFamily="2" charset="2"/>
              <a:buChar char="§"/>
            </a:pPr>
            <a:r>
              <a:rPr lang="it-IT" sz="2000" b="1" dirty="0" smtClean="0"/>
              <a:t>Spese generali forfettarie </a:t>
            </a:r>
            <a:r>
              <a:rPr lang="it-IT" sz="2000" dirty="0" smtClean="0"/>
              <a:t>(</a:t>
            </a:r>
            <a:r>
              <a:rPr lang="it-IT" sz="2000" dirty="0" err="1" smtClean="0"/>
              <a:t>max</a:t>
            </a:r>
            <a:r>
              <a:rPr lang="it-IT" sz="2000" dirty="0" smtClean="0"/>
              <a:t> 15%  spese personale ammissibili).</a:t>
            </a:r>
          </a:p>
          <a:p>
            <a:pPr algn="just"/>
            <a:endParaRPr lang="it-IT" sz="2200" b="1" dirty="0" smtClean="0"/>
          </a:p>
          <a:p>
            <a:pPr algn="just"/>
            <a:endParaRPr lang="it-IT" sz="2200" b="1" dirty="0"/>
          </a:p>
          <a:p>
            <a:pPr algn="just"/>
            <a:r>
              <a:rPr lang="it-IT" sz="2200" b="1" dirty="0" smtClean="0"/>
              <a:t>Prossimamente verranno pubblicate le Linee Guida per la rendicontazione delle spese ammissibili</a:t>
            </a:r>
            <a:endParaRPr lang="it-IT" sz="2200" b="1" dirty="0"/>
          </a:p>
        </p:txBody>
      </p:sp>
    </p:spTree>
    <p:extLst>
      <p:ext uri="{BB962C8B-B14F-4D97-AF65-F5344CB8AC3E}">
        <p14:creationId xmlns:p14="http://schemas.microsoft.com/office/powerpoint/2010/main" val="34217863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egnaposto numero diapositiva 3"/>
          <p:cNvSpPr>
            <a:spLocks noGrp="1"/>
          </p:cNvSpPr>
          <p:nvPr>
            <p:ph type="sldNum" sz="quarter" idx="12"/>
          </p:nvPr>
        </p:nvSpPr>
        <p:spPr bwMode="auto">
          <a:xfrm>
            <a:off x="7843101" y="6595476"/>
            <a:ext cx="843700" cy="1918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fontAlgn="base" hangingPunct="1">
              <a:spcBef>
                <a:spcPct val="0"/>
              </a:spcBef>
              <a:spcAft>
                <a:spcPct val="0"/>
              </a:spcAft>
              <a:buFontTx/>
              <a:buNone/>
            </a:pPr>
            <a:fld id="{264D2FDA-A2D0-4ADE-9933-3A0D0E281C1E}" type="slidenum">
              <a:rPr lang="it-IT" altLang="it-IT" sz="1050" b="1" smtClean="0">
                <a:solidFill>
                  <a:schemeClr val="bg1"/>
                </a:solidFill>
                <a:latin typeface="Helvetica" pitchFamily="34" charset="0"/>
              </a:rPr>
              <a:pPr algn="r" eaLnBrk="1" fontAlgn="base" hangingPunct="1">
                <a:spcBef>
                  <a:spcPct val="0"/>
                </a:spcBef>
                <a:spcAft>
                  <a:spcPct val="0"/>
                </a:spcAft>
                <a:buFontTx/>
                <a:buNone/>
              </a:pPr>
              <a:t>8</a:t>
            </a:fld>
            <a:endParaRPr lang="it-IT" altLang="it-IT" sz="1050" b="1" dirty="0" smtClean="0">
              <a:solidFill>
                <a:schemeClr val="bg1"/>
              </a:solidFill>
              <a:latin typeface="Helvetica" pitchFamily="34" charset="0"/>
            </a:endParaRPr>
          </a:p>
        </p:txBody>
      </p:sp>
      <p:graphicFrame>
        <p:nvGraphicFramePr>
          <p:cNvPr id="3" name="Tabella 2"/>
          <p:cNvGraphicFramePr>
            <a:graphicFrameLocks noGrp="1"/>
          </p:cNvGraphicFramePr>
          <p:nvPr>
            <p:extLst>
              <p:ext uri="{D42A27DB-BD31-4B8C-83A1-F6EECF244321}">
                <p14:modId xmlns:p14="http://schemas.microsoft.com/office/powerpoint/2010/main" val="3149896382"/>
              </p:ext>
            </p:extLst>
          </p:nvPr>
        </p:nvGraphicFramePr>
        <p:xfrm>
          <a:off x="461913" y="964819"/>
          <a:ext cx="8224888" cy="5422624"/>
        </p:xfrm>
        <a:graphic>
          <a:graphicData uri="http://schemas.openxmlformats.org/drawingml/2006/table">
            <a:tbl>
              <a:tblPr firstRow="1" firstCol="1" bandRow="1">
                <a:tableStyleId>{F5AB1C69-6EDB-4FF4-983F-18BD219EF322}</a:tableStyleId>
              </a:tblPr>
              <a:tblGrid>
                <a:gridCol w="2149312">
                  <a:extLst>
                    <a:ext uri="{9D8B030D-6E8A-4147-A177-3AD203B41FA5}">
                      <a16:colId xmlns:a16="http://schemas.microsoft.com/office/drawing/2014/main" val="20000"/>
                    </a:ext>
                  </a:extLst>
                </a:gridCol>
                <a:gridCol w="4213781">
                  <a:extLst>
                    <a:ext uri="{9D8B030D-6E8A-4147-A177-3AD203B41FA5}">
                      <a16:colId xmlns:a16="http://schemas.microsoft.com/office/drawing/2014/main" val="20001"/>
                    </a:ext>
                  </a:extLst>
                </a:gridCol>
                <a:gridCol w="1861795">
                  <a:extLst>
                    <a:ext uri="{9D8B030D-6E8A-4147-A177-3AD203B41FA5}">
                      <a16:colId xmlns:a16="http://schemas.microsoft.com/office/drawing/2014/main" val="20002"/>
                    </a:ext>
                  </a:extLst>
                </a:gridCol>
              </a:tblGrid>
              <a:tr h="493820">
                <a:tc gridSpan="2">
                  <a:txBody>
                    <a:bodyPr/>
                    <a:lstStyle/>
                    <a:p>
                      <a:pPr algn="l">
                        <a:lnSpc>
                          <a:spcPct val="100000"/>
                        </a:lnSpc>
                        <a:spcBef>
                          <a:spcPts val="300"/>
                        </a:spcBef>
                        <a:spcAft>
                          <a:spcPts val="300"/>
                        </a:spcAft>
                      </a:pPr>
                      <a:r>
                        <a:rPr lang="it-IT" sz="2000" kern="0" baseline="0" dirty="0" smtClean="0">
                          <a:solidFill>
                            <a:schemeClr val="bg1"/>
                          </a:solidFill>
                          <a:effectLst/>
                        </a:rPr>
                        <a:t>TIPOLOGIA DI PROGETTO</a:t>
                      </a:r>
                      <a:endParaRPr lang="it-IT" sz="2000" kern="0" baseline="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1748" marR="41748" marT="0" marB="0" anchor="ctr">
                    <a:lnL w="12700" cmpd="sng">
                      <a:noFill/>
                    </a:lnL>
                    <a:lnR w="28575" cap="flat" cmpd="sng" algn="ctr">
                      <a:solidFill>
                        <a:schemeClr val="tx1"/>
                      </a:solidFill>
                      <a:prstDash val="solid"/>
                      <a:round/>
                      <a:headEnd type="none" w="med" len="med"/>
                      <a:tailEnd type="none" w="med" len="med"/>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tc hMerge="1">
                  <a:txBody>
                    <a:bodyPr/>
                    <a:lstStyle/>
                    <a:p>
                      <a:endParaRPr lang="it-IT"/>
                    </a:p>
                  </a:txBody>
                  <a:tcPr/>
                </a:tc>
                <a:tc>
                  <a:txBody>
                    <a:bodyPr/>
                    <a:lstStyle/>
                    <a:p>
                      <a:pPr algn="ctr">
                        <a:lnSpc>
                          <a:spcPct val="100000"/>
                        </a:lnSpc>
                        <a:spcBef>
                          <a:spcPts val="300"/>
                        </a:spcBef>
                        <a:spcAft>
                          <a:spcPts val="300"/>
                        </a:spcAft>
                      </a:pPr>
                      <a:r>
                        <a:rPr lang="it-IT" sz="1400" kern="0" baseline="0" dirty="0" smtClean="0">
                          <a:solidFill>
                            <a:schemeClr val="bg1"/>
                          </a:solidFill>
                          <a:effectLst/>
                        </a:rPr>
                        <a:t>ENTITÀ INTERVENTO FINANZIARIO:</a:t>
                      </a:r>
                    </a:p>
                    <a:p>
                      <a:pPr algn="ctr">
                        <a:lnSpc>
                          <a:spcPct val="100000"/>
                        </a:lnSpc>
                        <a:spcBef>
                          <a:spcPts val="300"/>
                        </a:spcBef>
                        <a:spcAft>
                          <a:spcPts val="300"/>
                        </a:spcAft>
                      </a:pPr>
                      <a:r>
                        <a:rPr lang="it-IT" sz="1400" kern="0" baseline="0" dirty="0" smtClean="0">
                          <a:solidFill>
                            <a:schemeClr val="bg1"/>
                          </a:solidFill>
                          <a:effectLst/>
                        </a:rPr>
                        <a:t>percentuale </a:t>
                      </a:r>
                      <a:r>
                        <a:rPr lang="it-IT" sz="1400" kern="0" baseline="0" dirty="0">
                          <a:solidFill>
                            <a:schemeClr val="bg1"/>
                          </a:solidFill>
                          <a:effectLst/>
                        </a:rPr>
                        <a:t>concedibile sul totale delle spese ammissibili</a:t>
                      </a:r>
                      <a:endParaRPr lang="it-IT" sz="1400" kern="0" baseline="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1748" marR="41748" marT="0" marB="0" anchor="ctr">
                    <a:lnL w="28575" cap="flat" cmpd="sng" algn="ctr">
                      <a:solidFill>
                        <a:schemeClr val="tx1"/>
                      </a:solidFill>
                      <a:prstDash val="solid"/>
                      <a:round/>
                      <a:headEnd type="none" w="med" len="med"/>
                      <a:tailEnd type="none" w="med" len="med"/>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extLst>
                  <a:ext uri="{0D108BD9-81ED-4DB2-BD59-A6C34878D82A}">
                    <a16:rowId xmlns:a16="http://schemas.microsoft.com/office/drawing/2014/main" val="10000"/>
                  </a:ext>
                </a:extLst>
              </a:tr>
              <a:tr h="565388">
                <a:tc gridSpan="2">
                  <a:txBody>
                    <a:bodyPr/>
                    <a:lstStyle/>
                    <a:p>
                      <a:pPr algn="l">
                        <a:lnSpc>
                          <a:spcPct val="100000"/>
                        </a:lnSpc>
                        <a:spcBef>
                          <a:spcPts val="300"/>
                        </a:spcBef>
                        <a:spcAft>
                          <a:spcPts val="300"/>
                        </a:spcAft>
                      </a:pPr>
                      <a:r>
                        <a:rPr lang="it-IT" sz="1400" kern="0" baseline="0" dirty="0">
                          <a:solidFill>
                            <a:schemeClr val="tx1"/>
                          </a:solidFill>
                          <a:effectLst/>
                        </a:rPr>
                        <a:t>A. Tutti i Progetti</a:t>
                      </a:r>
                      <a:endParaRPr lang="it-IT" sz="1400" kern="0" baseline="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1748" marR="41748" marT="0" marB="0" anchor="ctr">
                    <a:lnL w="12700" cmpd="sng">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it-IT"/>
                    </a:p>
                  </a:txBody>
                  <a:tcPr/>
                </a:tc>
                <a:tc>
                  <a:txBody>
                    <a:bodyPr/>
                    <a:lstStyle/>
                    <a:p>
                      <a:pPr algn="ctr">
                        <a:lnSpc>
                          <a:spcPct val="100000"/>
                        </a:lnSpc>
                        <a:spcBef>
                          <a:spcPts val="300"/>
                        </a:spcBef>
                        <a:spcAft>
                          <a:spcPts val="300"/>
                        </a:spcAft>
                      </a:pPr>
                      <a:r>
                        <a:rPr lang="it-IT" sz="1800" b="1" kern="0" baseline="0" dirty="0">
                          <a:solidFill>
                            <a:schemeClr val="tx1"/>
                          </a:solidFill>
                          <a:effectLst/>
                        </a:rPr>
                        <a:t>60%</a:t>
                      </a:r>
                      <a:r>
                        <a:rPr lang="it-IT" sz="1600" kern="0" baseline="0" dirty="0">
                          <a:solidFill>
                            <a:schemeClr val="tx1"/>
                          </a:solidFill>
                          <a:effectLst/>
                        </a:rPr>
                        <a:t> </a:t>
                      </a:r>
                    </a:p>
                    <a:p>
                      <a:pPr algn="ctr">
                        <a:lnSpc>
                          <a:spcPct val="100000"/>
                        </a:lnSpc>
                        <a:spcBef>
                          <a:spcPts val="300"/>
                        </a:spcBef>
                        <a:spcAft>
                          <a:spcPts val="300"/>
                        </a:spcAft>
                      </a:pPr>
                      <a:r>
                        <a:rPr lang="it-IT" sz="1100" kern="0" baseline="0" dirty="0">
                          <a:solidFill>
                            <a:schemeClr val="tx1"/>
                          </a:solidFill>
                          <a:effectLst/>
                        </a:rPr>
                        <a:t>(di cui 90% a rimborso e 10% a titolo di contributo a fondo perduto)</a:t>
                      </a:r>
                      <a:endParaRPr lang="it-IT" sz="1100" kern="0" baseline="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1748" marR="41748" marT="0" marB="0" anchor="ctr">
                    <a:lnL w="28575" cap="flat" cmpd="sng" algn="ctr">
                      <a:solidFill>
                        <a:schemeClr val="tx1"/>
                      </a:solidFill>
                      <a:prstDash val="solid"/>
                      <a:round/>
                      <a:headEnd type="none" w="med" len="med"/>
                      <a:tailEnd type="none" w="med" len="med"/>
                    </a:lnL>
                    <a:lnR w="12700" cmpd="sng">
                      <a:noFill/>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658426">
                <a:tc>
                  <a:txBody>
                    <a:bodyPr/>
                    <a:lstStyle/>
                    <a:p>
                      <a:pPr algn="just">
                        <a:lnSpc>
                          <a:spcPct val="100000"/>
                        </a:lnSpc>
                        <a:spcBef>
                          <a:spcPts val="300"/>
                        </a:spcBef>
                        <a:spcAft>
                          <a:spcPts val="300"/>
                        </a:spcAft>
                      </a:pPr>
                      <a:r>
                        <a:rPr lang="it-IT" sz="1400" kern="0" baseline="0" dirty="0">
                          <a:solidFill>
                            <a:schemeClr val="tx1"/>
                          </a:solidFill>
                          <a:effectLst/>
                        </a:rPr>
                        <a:t>B. Progetti ad elevata innovatività e contenuto tecnologico </a:t>
                      </a:r>
                      <a:endParaRPr lang="it-IT" sz="1400" kern="0" baseline="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1748" marR="41748" marT="0" marB="0" anchor="ctr">
                    <a:lnL w="12700" cmpd="sng">
                      <a:noFill/>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00000"/>
                        </a:lnSpc>
                        <a:spcBef>
                          <a:spcPts val="300"/>
                        </a:spcBef>
                        <a:spcAft>
                          <a:spcPts val="300"/>
                        </a:spcAft>
                      </a:pPr>
                      <a:r>
                        <a:rPr lang="it-IT" sz="1300" kern="0" baseline="0" dirty="0">
                          <a:solidFill>
                            <a:schemeClr val="tx1"/>
                          </a:solidFill>
                          <a:effectLst/>
                        </a:rPr>
                        <a:t>Progetti coerenti con una delle Aree di specializzazione, individuate dalla “Strategia regionale di Specializzazione Intelligente in materia di Ricerca e Innovazione (S3)”, di cui alla D.G.R. 2472/2014.</a:t>
                      </a:r>
                      <a:endParaRPr lang="it-IT" sz="1300" kern="0" baseline="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1748" marR="41748" marT="0" marB="0"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pPr algn="ctr">
                        <a:lnSpc>
                          <a:spcPct val="100000"/>
                        </a:lnSpc>
                        <a:spcBef>
                          <a:spcPts val="300"/>
                        </a:spcBef>
                        <a:spcAft>
                          <a:spcPts val="300"/>
                        </a:spcAft>
                      </a:pPr>
                      <a:r>
                        <a:rPr lang="it-IT" sz="1800" b="1" kern="0" baseline="0" dirty="0">
                          <a:solidFill>
                            <a:schemeClr val="tx1"/>
                          </a:solidFill>
                          <a:effectLst/>
                        </a:rPr>
                        <a:t>65% </a:t>
                      </a:r>
                    </a:p>
                    <a:p>
                      <a:pPr algn="ctr">
                        <a:lnSpc>
                          <a:spcPct val="100000"/>
                        </a:lnSpc>
                        <a:spcBef>
                          <a:spcPts val="300"/>
                        </a:spcBef>
                        <a:spcAft>
                          <a:spcPts val="300"/>
                        </a:spcAft>
                      </a:pPr>
                      <a:r>
                        <a:rPr lang="it-IT" sz="1400" kern="0" baseline="0" dirty="0">
                          <a:solidFill>
                            <a:schemeClr val="tx1"/>
                          </a:solidFill>
                          <a:effectLst/>
                        </a:rPr>
                        <a:t>(90% a rimborso e 10% a titolo di contributo a fondo perduto)</a:t>
                      </a:r>
                      <a:endParaRPr lang="it-IT" sz="1400" kern="0" baseline="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1748" marR="41748" marT="0" marB="0" anchor="ctr">
                    <a:lnL w="28575" cap="flat" cmpd="sng" algn="ctr">
                      <a:solidFill>
                        <a:schemeClr val="tx1"/>
                      </a:solidFill>
                      <a:prstDash val="solid"/>
                      <a:round/>
                      <a:headEnd type="none" w="med" len="med"/>
                      <a:tailEnd type="none" w="med" len="med"/>
                    </a:lnL>
                    <a:lnR w="12700" cmpd="sng">
                      <a:noFill/>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1646065">
                <a:tc>
                  <a:txBody>
                    <a:bodyPr/>
                    <a:lstStyle/>
                    <a:p>
                      <a:pPr algn="just">
                        <a:lnSpc>
                          <a:spcPct val="100000"/>
                        </a:lnSpc>
                        <a:spcBef>
                          <a:spcPts val="300"/>
                        </a:spcBef>
                        <a:spcAft>
                          <a:spcPts val="300"/>
                        </a:spcAft>
                      </a:pPr>
                      <a:r>
                        <a:rPr lang="it-IT" sz="1400" kern="0" baseline="0" dirty="0">
                          <a:solidFill>
                            <a:schemeClr val="tx1"/>
                          </a:solidFill>
                          <a:effectLst/>
                        </a:rPr>
                        <a:t>C. Progetti presentati da giovani</a:t>
                      </a:r>
                      <a:endParaRPr lang="it-IT" sz="1400" kern="0" baseline="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1748" marR="41748" marT="0" marB="0" anchor="ctr">
                    <a:lnL w="12700" cmpd="sng">
                      <a:noFill/>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00000"/>
                        </a:lnSpc>
                        <a:spcBef>
                          <a:spcPts val="300"/>
                        </a:spcBef>
                        <a:spcAft>
                          <a:spcPts val="300"/>
                        </a:spcAft>
                      </a:pPr>
                      <a:r>
                        <a:rPr lang="it-IT" sz="1300" kern="0" baseline="0" dirty="0">
                          <a:solidFill>
                            <a:schemeClr val="tx1"/>
                          </a:solidFill>
                          <a:effectLst/>
                        </a:rPr>
                        <a:t>Progetti presentati da giovani con meno di 35 anni al momento della presentazione della </a:t>
                      </a:r>
                      <a:r>
                        <a:rPr lang="it-IT" sz="1300" kern="0" baseline="0" dirty="0" smtClean="0">
                          <a:solidFill>
                            <a:schemeClr val="tx1"/>
                          </a:solidFill>
                          <a:effectLst/>
                        </a:rPr>
                        <a:t>domanda</a:t>
                      </a:r>
                      <a:endParaRPr lang="it-IT" sz="1300" kern="0" baseline="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1748" marR="41748" marT="0" marB="0"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it-IT"/>
                    </a:p>
                  </a:txBody>
                  <a:tcPr/>
                </a:tc>
                <a:extLst>
                  <a:ext uri="{0D108BD9-81ED-4DB2-BD59-A6C34878D82A}">
                    <a16:rowId xmlns:a16="http://schemas.microsoft.com/office/drawing/2014/main" val="10003"/>
                  </a:ext>
                </a:extLst>
              </a:tr>
              <a:tr h="987639">
                <a:tc>
                  <a:txBody>
                    <a:bodyPr/>
                    <a:lstStyle/>
                    <a:p>
                      <a:pPr algn="just">
                        <a:lnSpc>
                          <a:spcPct val="100000"/>
                        </a:lnSpc>
                        <a:spcBef>
                          <a:spcPts val="300"/>
                        </a:spcBef>
                        <a:spcAft>
                          <a:spcPts val="300"/>
                        </a:spcAft>
                      </a:pPr>
                      <a:r>
                        <a:rPr lang="it-IT" sz="1400" kern="0" baseline="0" dirty="0">
                          <a:solidFill>
                            <a:schemeClr val="tx1"/>
                          </a:solidFill>
                          <a:effectLst/>
                        </a:rPr>
                        <a:t>D. Progetti presentati da soggetti usciti dal mondo del lavoro</a:t>
                      </a:r>
                      <a:endParaRPr lang="it-IT" sz="1400" kern="0" baseline="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1748" marR="41748" marT="0" marB="0" anchor="ctr">
                    <a:lnL w="12700" cmpd="sng">
                      <a:noFill/>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lnSpc>
                          <a:spcPct val="100000"/>
                        </a:lnSpc>
                        <a:spcBef>
                          <a:spcPts val="300"/>
                        </a:spcBef>
                        <a:spcAft>
                          <a:spcPts val="300"/>
                        </a:spcAft>
                      </a:pPr>
                      <a:r>
                        <a:rPr lang="it-IT" sz="1300" kern="0" baseline="0" dirty="0">
                          <a:solidFill>
                            <a:schemeClr val="tx1"/>
                          </a:solidFill>
                          <a:effectLst/>
                        </a:rPr>
                        <a:t>Progetti presentati da soggetti che, al momento della presentazione della domanda, risultino con più di 50 anni ed in stato di </a:t>
                      </a:r>
                      <a:r>
                        <a:rPr lang="it-IT" sz="1300" kern="0" baseline="0" dirty="0" smtClean="0">
                          <a:solidFill>
                            <a:schemeClr val="tx1"/>
                          </a:solidFill>
                          <a:effectLst/>
                        </a:rPr>
                        <a:t>disoccupazione</a:t>
                      </a:r>
                    </a:p>
                  </a:txBody>
                  <a:tcPr marL="41748" marR="41748" marT="0" marB="0"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vMerge="1">
                  <a:txBody>
                    <a:bodyPr/>
                    <a:lstStyle/>
                    <a:p>
                      <a:endParaRPr lang="it-IT"/>
                    </a:p>
                  </a:txBody>
                  <a:tcPr/>
                </a:tc>
                <a:extLst>
                  <a:ext uri="{0D108BD9-81ED-4DB2-BD59-A6C34878D82A}">
                    <a16:rowId xmlns:a16="http://schemas.microsoft.com/office/drawing/2014/main" val="10004"/>
                  </a:ext>
                </a:extLst>
              </a:tr>
            </a:tbl>
          </a:graphicData>
        </a:graphic>
      </p:graphicFrame>
      <p:sp>
        <p:nvSpPr>
          <p:cNvPr id="4" name="Titolo 1"/>
          <p:cNvSpPr txBox="1">
            <a:spLocks/>
          </p:cNvSpPr>
          <p:nvPr/>
        </p:nvSpPr>
        <p:spPr>
          <a:xfrm>
            <a:off x="395288" y="307975"/>
            <a:ext cx="8229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a:spcBef>
                <a:spcPct val="0"/>
              </a:spcBef>
              <a:buNone/>
              <a:defRPr sz="2400" b="1">
                <a:solidFill>
                  <a:srgbClr val="007500"/>
                </a:solidFill>
                <a:latin typeface="Helvetica" panose="020B0604020202020204" pitchFamily="34" charset="0"/>
                <a:cs typeface="Helvetica" panose="020B0604020202020204" pitchFamily="34" charset="0"/>
              </a:defRPr>
            </a:lvl1pPr>
          </a:lstStyle>
          <a:p>
            <a:r>
              <a:rPr lang="it-IT" altLang="it-IT" dirty="0" smtClean="0"/>
              <a:t>Intervento Finanziario</a:t>
            </a:r>
            <a:endParaRPr lang="it-IT" altLang="it-IT" dirty="0"/>
          </a:p>
        </p:txBody>
      </p:sp>
      <p:sp>
        <p:nvSpPr>
          <p:cNvPr id="2" name="Rettangolo 1"/>
          <p:cNvSpPr/>
          <p:nvPr/>
        </p:nvSpPr>
        <p:spPr>
          <a:xfrm>
            <a:off x="461913" y="1057508"/>
            <a:ext cx="6353753" cy="923330"/>
          </a:xfrm>
          <a:prstGeom prst="rect">
            <a:avLst/>
          </a:prstGeom>
          <a:solidFill>
            <a:schemeClr val="accent3">
              <a:lumMod val="75000"/>
            </a:schemeClr>
          </a:solidFill>
        </p:spPr>
        <p:txBody>
          <a:bodyPr wrap="square">
            <a:spAutoFit/>
          </a:bodyPr>
          <a:lstStyle/>
          <a:p>
            <a:r>
              <a:rPr lang="it-IT" dirty="0"/>
              <a:t>Da un</a:t>
            </a:r>
            <a:r>
              <a:rPr lang="it-IT" b="1" dirty="0"/>
              <a:t> minimo di € 25.000 fino ad un massimo di </a:t>
            </a:r>
            <a:r>
              <a:rPr lang="it-IT" b="1" dirty="0" smtClean="0"/>
              <a:t>€ </a:t>
            </a:r>
            <a:r>
              <a:rPr lang="it-IT" b="1" dirty="0"/>
              <a:t>65.000 </a:t>
            </a:r>
            <a:r>
              <a:rPr lang="it-IT" dirty="0"/>
              <a:t>e si compone di una </a:t>
            </a:r>
            <a:r>
              <a:rPr lang="it-IT" b="1" dirty="0"/>
              <a:t>quota di contributo a fondo perduto (10%) e di una quota di finanziamento agevolato a tasso zero (90%)</a:t>
            </a:r>
            <a:endParaRPr lang="it-IT" dirty="0"/>
          </a:p>
        </p:txBody>
      </p:sp>
    </p:spTree>
    <p:extLst>
      <p:ext uri="{BB962C8B-B14F-4D97-AF65-F5344CB8AC3E}">
        <p14:creationId xmlns:p14="http://schemas.microsoft.com/office/powerpoint/2010/main" val="16232945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ttangolo 1"/>
          <p:cNvSpPr>
            <a:spLocks noChangeArrowheads="1"/>
          </p:cNvSpPr>
          <p:nvPr/>
        </p:nvSpPr>
        <p:spPr bwMode="auto">
          <a:xfrm>
            <a:off x="1170585" y="402432"/>
            <a:ext cx="727882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it-IT" altLang="it-IT" sz="2000" b="1" dirty="0" smtClean="0">
                <a:solidFill>
                  <a:srgbClr val="007500"/>
                </a:solidFill>
                <a:latin typeface="Helvetica" panose="020B0604020202020204" pitchFamily="34" charset="0"/>
                <a:cs typeface="Helvetica" panose="020B0604020202020204" pitchFamily="34" charset="0"/>
              </a:rPr>
              <a:t>Il flusso operativo </a:t>
            </a:r>
            <a:r>
              <a:rPr lang="it-IT" altLang="it-IT" sz="2000" b="1" dirty="0" smtClean="0">
                <a:solidFill>
                  <a:srgbClr val="007500"/>
                </a:solidFill>
                <a:latin typeface="Helvetica" panose="020B0604020202020204" pitchFamily="34" charset="0"/>
                <a:cs typeface="Helvetica" panose="020B0604020202020204" pitchFamily="34" charset="0"/>
              </a:rPr>
              <a:t>del </a:t>
            </a:r>
            <a:r>
              <a:rPr lang="it-IT" altLang="it-IT" sz="2000" b="1" dirty="0" smtClean="0">
                <a:solidFill>
                  <a:srgbClr val="007500"/>
                </a:solidFill>
                <a:latin typeface="Helvetica" panose="020B0604020202020204" pitchFamily="34" charset="0"/>
                <a:cs typeface="Helvetica" panose="020B0604020202020204" pitchFamily="34" charset="0"/>
              </a:rPr>
              <a:t>Bando per i non aspiranti</a:t>
            </a:r>
            <a:endParaRPr lang="it-IT" altLang="it-IT" sz="2000" b="1" dirty="0">
              <a:solidFill>
                <a:srgbClr val="007500"/>
              </a:solidFill>
              <a:latin typeface="Helvetica" panose="020B0604020202020204" pitchFamily="34" charset="0"/>
              <a:cs typeface="Helvetica" panose="020B0604020202020204" pitchFamily="34" charset="0"/>
            </a:endParaRPr>
          </a:p>
        </p:txBody>
      </p:sp>
      <p:grpSp>
        <p:nvGrpSpPr>
          <p:cNvPr id="3" name="Gruppo 2"/>
          <p:cNvGrpSpPr/>
          <p:nvPr/>
        </p:nvGrpSpPr>
        <p:grpSpPr>
          <a:xfrm>
            <a:off x="572813" y="736608"/>
            <a:ext cx="1577345" cy="1552158"/>
            <a:chOff x="1320166" y="1259266"/>
            <a:chExt cx="1577345" cy="1552158"/>
          </a:xfrm>
        </p:grpSpPr>
        <p:sp>
          <p:nvSpPr>
            <p:cNvPr id="4" name="Textframe 11"/>
            <p:cNvSpPr>
              <a:spLocks noChangeArrowheads="1"/>
            </p:cNvSpPr>
            <p:nvPr>
              <p:custDataLst>
                <p:tags r:id="rId11"/>
              </p:custDataLst>
            </p:nvPr>
          </p:nvSpPr>
          <p:spPr bwMode="auto">
            <a:xfrm>
              <a:off x="1474398" y="1820339"/>
              <a:ext cx="1277602" cy="646331"/>
            </a:xfrm>
            <a:prstGeom prst="rect">
              <a:avLst/>
            </a:prstGeom>
            <a:noFill/>
            <a:ln w="6350">
              <a:noFill/>
              <a:miter lim="800000"/>
              <a:headEnd/>
              <a:tailEnd/>
            </a:ln>
            <a:effectLst/>
          </p:spPr>
          <p:txBody>
            <a:bodyPr wrap="square" lIns="72000" tIns="0" rIns="0" bIns="0" anchor="t" anchorCtr="0">
              <a:spAutoFit/>
            </a:bodyPr>
            <a:lstStyle>
              <a:defPPr>
                <a:defRPr lang="de-DE"/>
              </a:defPPr>
              <a:lvl1pPr algn="l" rtl="0" fontAlgn="base">
                <a:spcBef>
                  <a:spcPct val="0"/>
                </a:spcBef>
                <a:spcAft>
                  <a:spcPct val="0"/>
                </a:spcAft>
                <a:defRPr sz="1300" b="1" kern="1200">
                  <a:solidFill>
                    <a:schemeClr val="tx1"/>
                  </a:solidFill>
                  <a:latin typeface="Arial" charset="0"/>
                  <a:ea typeface="+mn-ea"/>
                  <a:cs typeface="+mn-cs"/>
                </a:defRPr>
              </a:lvl1pPr>
              <a:lvl2pPr marL="457200" algn="l" rtl="0" fontAlgn="base">
                <a:spcBef>
                  <a:spcPct val="0"/>
                </a:spcBef>
                <a:spcAft>
                  <a:spcPct val="0"/>
                </a:spcAft>
                <a:defRPr sz="1300" b="1" kern="1200">
                  <a:solidFill>
                    <a:schemeClr val="tx1"/>
                  </a:solidFill>
                  <a:latin typeface="Arial" charset="0"/>
                  <a:ea typeface="+mn-ea"/>
                  <a:cs typeface="+mn-cs"/>
                </a:defRPr>
              </a:lvl2pPr>
              <a:lvl3pPr marL="914400" algn="l" rtl="0" fontAlgn="base">
                <a:spcBef>
                  <a:spcPct val="0"/>
                </a:spcBef>
                <a:spcAft>
                  <a:spcPct val="0"/>
                </a:spcAft>
                <a:defRPr sz="1300" b="1" kern="1200">
                  <a:solidFill>
                    <a:schemeClr val="tx1"/>
                  </a:solidFill>
                  <a:latin typeface="Arial" charset="0"/>
                  <a:ea typeface="+mn-ea"/>
                  <a:cs typeface="+mn-cs"/>
                </a:defRPr>
              </a:lvl3pPr>
              <a:lvl4pPr marL="1371600" algn="l" rtl="0" fontAlgn="base">
                <a:spcBef>
                  <a:spcPct val="0"/>
                </a:spcBef>
                <a:spcAft>
                  <a:spcPct val="0"/>
                </a:spcAft>
                <a:defRPr sz="1300" b="1" kern="1200">
                  <a:solidFill>
                    <a:schemeClr val="tx1"/>
                  </a:solidFill>
                  <a:latin typeface="Arial" charset="0"/>
                  <a:ea typeface="+mn-ea"/>
                  <a:cs typeface="+mn-cs"/>
                </a:defRPr>
              </a:lvl4pPr>
              <a:lvl5pPr marL="1828800" algn="l" rtl="0" fontAlgn="base">
                <a:spcBef>
                  <a:spcPct val="0"/>
                </a:spcBef>
                <a:spcAft>
                  <a:spcPct val="0"/>
                </a:spcAft>
                <a:defRPr sz="1300" b="1" kern="1200">
                  <a:solidFill>
                    <a:schemeClr val="tx1"/>
                  </a:solidFill>
                  <a:latin typeface="Arial" charset="0"/>
                  <a:ea typeface="+mn-ea"/>
                  <a:cs typeface="+mn-cs"/>
                </a:defRPr>
              </a:lvl5pPr>
              <a:lvl6pPr marL="2286000" algn="l" defTabSz="914400" rtl="0" eaLnBrk="1" latinLnBrk="0" hangingPunct="1">
                <a:defRPr sz="1300" b="1" kern="1200">
                  <a:solidFill>
                    <a:schemeClr val="tx1"/>
                  </a:solidFill>
                  <a:latin typeface="Arial" charset="0"/>
                  <a:ea typeface="+mn-ea"/>
                  <a:cs typeface="+mn-cs"/>
                </a:defRPr>
              </a:lvl6pPr>
              <a:lvl7pPr marL="2743200" algn="l" defTabSz="914400" rtl="0" eaLnBrk="1" latinLnBrk="0" hangingPunct="1">
                <a:defRPr sz="1300" b="1" kern="1200">
                  <a:solidFill>
                    <a:schemeClr val="tx1"/>
                  </a:solidFill>
                  <a:latin typeface="Arial" charset="0"/>
                  <a:ea typeface="+mn-ea"/>
                  <a:cs typeface="+mn-cs"/>
                </a:defRPr>
              </a:lvl7pPr>
              <a:lvl8pPr marL="3200400" algn="l" defTabSz="914400" rtl="0" eaLnBrk="1" latinLnBrk="0" hangingPunct="1">
                <a:defRPr sz="1300" b="1" kern="1200">
                  <a:solidFill>
                    <a:schemeClr val="tx1"/>
                  </a:solidFill>
                  <a:latin typeface="Arial" charset="0"/>
                  <a:ea typeface="+mn-ea"/>
                  <a:cs typeface="+mn-cs"/>
                </a:defRPr>
              </a:lvl8pPr>
              <a:lvl9pPr marL="3657600" algn="l" defTabSz="914400" rtl="0" eaLnBrk="1" latinLnBrk="0" hangingPunct="1">
                <a:defRPr sz="1300" b="1" kern="1200">
                  <a:solidFill>
                    <a:schemeClr val="tx1"/>
                  </a:solidFill>
                  <a:latin typeface="Arial" charset="0"/>
                  <a:ea typeface="+mn-ea"/>
                  <a:cs typeface="+mn-cs"/>
                </a:defRPr>
              </a:lvl9pPr>
            </a:lstStyle>
            <a:p>
              <a:pPr algn="ctr" defTabSz="330200">
                <a:buClr>
                  <a:srgbClr val="000000"/>
                </a:buClr>
                <a:buSzPct val="100000"/>
                <a:buFont typeface="Arial"/>
                <a:buNone/>
                <a:defRPr/>
              </a:pPr>
              <a:r>
                <a:rPr lang="it-IT" altLang="de-DE" sz="1400" dirty="0" smtClean="0">
                  <a:solidFill>
                    <a:srgbClr val="000000"/>
                  </a:solidFill>
                  <a:latin typeface="Arial"/>
                </a:rPr>
                <a:t>Adesione al Bando</a:t>
              </a:r>
            </a:p>
            <a:p>
              <a:pPr algn="ctr" defTabSz="330200">
                <a:buClr>
                  <a:srgbClr val="000000"/>
                </a:buClr>
                <a:buSzPct val="100000"/>
                <a:buFont typeface="Arial"/>
                <a:buNone/>
                <a:defRPr/>
              </a:pPr>
              <a:r>
                <a:rPr lang="it-IT" altLang="de-DE" sz="1400" dirty="0" smtClean="0">
                  <a:solidFill>
                    <a:srgbClr val="000000"/>
                  </a:solidFill>
                  <a:latin typeface="Arial"/>
                </a:rPr>
                <a:t>su </a:t>
              </a:r>
              <a:r>
                <a:rPr lang="it-IT" altLang="de-DE" sz="1400" dirty="0" err="1" smtClean="0">
                  <a:solidFill>
                    <a:srgbClr val="000000"/>
                  </a:solidFill>
                  <a:latin typeface="Arial"/>
                </a:rPr>
                <a:t>Siage</a:t>
              </a:r>
              <a:endParaRPr lang="it-IT" altLang="de-DE" sz="1400" dirty="0" smtClean="0">
                <a:solidFill>
                  <a:srgbClr val="000000"/>
                </a:solidFill>
                <a:latin typeface="Arial"/>
              </a:endParaRPr>
            </a:p>
          </p:txBody>
        </p:sp>
        <p:sp>
          <p:nvSpPr>
            <p:cNvPr id="5" name="Freeform 8"/>
            <p:cNvSpPr>
              <a:spLocks/>
            </p:cNvSpPr>
            <p:nvPr>
              <p:custDataLst>
                <p:tags r:id="rId12"/>
              </p:custDataLst>
            </p:nvPr>
          </p:nvSpPr>
          <p:spPr bwMode="auto">
            <a:xfrm flipV="1">
              <a:off x="1467895" y="1406866"/>
              <a:ext cx="1429616" cy="1404558"/>
            </a:xfrm>
            <a:custGeom>
              <a:avLst/>
              <a:gdLst>
                <a:gd name="connsiteX0" fmla="*/ 573 w 772"/>
                <a:gd name="connsiteY0" fmla="*/ 376 h 574"/>
                <a:gd name="connsiteX1" fmla="*/ 573 w 772"/>
                <a:gd name="connsiteY1" fmla="*/ 0 h 574"/>
                <a:gd name="connsiteX2" fmla="*/ 0 w 772"/>
                <a:gd name="connsiteY2" fmla="*/ 0 h 574"/>
                <a:gd name="connsiteX3" fmla="*/ 0 w 772"/>
                <a:gd name="connsiteY3" fmla="*/ 574 h 574"/>
                <a:gd name="connsiteX4" fmla="*/ 589 w 772"/>
                <a:gd name="connsiteY4" fmla="*/ 574 h 574"/>
                <a:gd name="connsiteX5" fmla="*/ 772 w 772"/>
                <a:gd name="connsiteY5" fmla="*/ 574 h 574"/>
                <a:gd name="connsiteX0" fmla="*/ 573 w 611"/>
                <a:gd name="connsiteY0" fmla="*/ 376 h 575"/>
                <a:gd name="connsiteX1" fmla="*/ 573 w 611"/>
                <a:gd name="connsiteY1" fmla="*/ 0 h 575"/>
                <a:gd name="connsiteX2" fmla="*/ 0 w 611"/>
                <a:gd name="connsiteY2" fmla="*/ 0 h 575"/>
                <a:gd name="connsiteX3" fmla="*/ 0 w 611"/>
                <a:gd name="connsiteY3" fmla="*/ 574 h 575"/>
                <a:gd name="connsiteX4" fmla="*/ 589 w 611"/>
                <a:gd name="connsiteY4" fmla="*/ 574 h 575"/>
                <a:gd name="connsiteX5" fmla="*/ 611 w 611"/>
                <a:gd name="connsiteY5" fmla="*/ 575 h 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1" h="575">
                  <a:moveTo>
                    <a:pt x="573" y="376"/>
                  </a:moveTo>
                  <a:lnTo>
                    <a:pt x="573" y="0"/>
                  </a:lnTo>
                  <a:lnTo>
                    <a:pt x="0" y="0"/>
                  </a:lnTo>
                  <a:lnTo>
                    <a:pt x="0" y="574"/>
                  </a:lnTo>
                  <a:lnTo>
                    <a:pt x="589" y="574"/>
                  </a:lnTo>
                  <a:cubicBezTo>
                    <a:pt x="596" y="574"/>
                    <a:pt x="604" y="575"/>
                    <a:pt x="611" y="575"/>
                  </a:cubicBezTo>
                </a:path>
              </a:pathLst>
            </a:custGeom>
            <a:noFill/>
            <a:ln w="28575" cap="flat" cmpd="sng">
              <a:solidFill>
                <a:srgbClr val="006600"/>
              </a:solidFill>
              <a:prstDash val="solid"/>
              <a:round/>
              <a:headEnd type="none" w="med" len="med"/>
              <a:tailEnd type="triangle" w="lg" len="lg"/>
            </a:ln>
            <a:effectLst/>
          </p:spPr>
          <p:txBody>
            <a:bodyPr wrap="none" lIns="0" tIns="0" rIns="0" bIns="0" anchor="ctr"/>
            <a:lstStyle/>
            <a:p>
              <a:pPr fontAlgn="auto">
                <a:spcBef>
                  <a:spcPts val="0"/>
                </a:spcBef>
                <a:spcAft>
                  <a:spcPts val="0"/>
                </a:spcAft>
                <a:defRPr/>
              </a:pPr>
              <a:endParaRPr lang="it-IT" sz="1300" kern="0" dirty="0">
                <a:solidFill>
                  <a:sysClr val="windowText" lastClr="000000"/>
                </a:solidFill>
                <a:cs typeface="Arial" pitchFamily="34" charset="0"/>
              </a:endParaRPr>
            </a:p>
          </p:txBody>
        </p:sp>
        <p:sp>
          <p:nvSpPr>
            <p:cNvPr id="6" name="Oval 12"/>
            <p:cNvSpPr>
              <a:spLocks noChangeArrowheads="1"/>
            </p:cNvSpPr>
            <p:nvPr/>
          </p:nvSpPr>
          <p:spPr bwMode="gray">
            <a:xfrm>
              <a:off x="1320166" y="1259266"/>
              <a:ext cx="295455" cy="295200"/>
            </a:xfrm>
            <a:prstGeom prst="ellipse">
              <a:avLst/>
            </a:prstGeom>
            <a:solidFill>
              <a:srgbClr val="006600"/>
            </a:solidFill>
            <a:ln w="9525" algn="ctr">
              <a:solidFill>
                <a:srgbClr val="006600"/>
              </a:solidFill>
              <a:round/>
              <a:headEnd/>
              <a:tailEnd/>
            </a:ln>
          </p:spPr>
          <p:txBody>
            <a:bodyPr wrap="none" lIns="36000" tIns="36000" rIns="36000" bIns="36000" anchor="ctr"/>
            <a:lstStyle/>
            <a:p>
              <a:pPr algn="ctr" fontAlgn="auto">
                <a:spcBef>
                  <a:spcPct val="50000"/>
                </a:spcBef>
                <a:spcAft>
                  <a:spcPts val="0"/>
                </a:spcAft>
                <a:defRPr/>
              </a:pPr>
              <a:r>
                <a:rPr lang="it-IT" sz="1400" b="1" kern="0" dirty="0">
                  <a:solidFill>
                    <a:srgbClr val="FFFFFF"/>
                  </a:solidFill>
                  <a:cs typeface="Arial" pitchFamily="34" charset="0"/>
                </a:rPr>
                <a:t>1</a:t>
              </a:r>
            </a:p>
          </p:txBody>
        </p:sp>
      </p:grpSp>
      <p:grpSp>
        <p:nvGrpSpPr>
          <p:cNvPr id="7" name="Gruppo 6"/>
          <p:cNvGrpSpPr/>
          <p:nvPr/>
        </p:nvGrpSpPr>
        <p:grpSpPr>
          <a:xfrm>
            <a:off x="2152710" y="1503309"/>
            <a:ext cx="1592813" cy="1552158"/>
            <a:chOff x="1320166" y="1259266"/>
            <a:chExt cx="1592813" cy="1552158"/>
          </a:xfrm>
        </p:grpSpPr>
        <p:sp>
          <p:nvSpPr>
            <p:cNvPr id="9" name="Freeform 8"/>
            <p:cNvSpPr>
              <a:spLocks/>
            </p:cNvSpPr>
            <p:nvPr>
              <p:custDataLst>
                <p:tags r:id="rId10"/>
              </p:custDataLst>
            </p:nvPr>
          </p:nvSpPr>
          <p:spPr bwMode="auto">
            <a:xfrm flipV="1">
              <a:off x="1467895" y="1406866"/>
              <a:ext cx="1445084" cy="1404558"/>
            </a:xfrm>
            <a:custGeom>
              <a:avLst/>
              <a:gdLst>
                <a:gd name="connsiteX0" fmla="*/ 573 w 772"/>
                <a:gd name="connsiteY0" fmla="*/ 376 h 574"/>
                <a:gd name="connsiteX1" fmla="*/ 573 w 772"/>
                <a:gd name="connsiteY1" fmla="*/ 0 h 574"/>
                <a:gd name="connsiteX2" fmla="*/ 0 w 772"/>
                <a:gd name="connsiteY2" fmla="*/ 0 h 574"/>
                <a:gd name="connsiteX3" fmla="*/ 0 w 772"/>
                <a:gd name="connsiteY3" fmla="*/ 574 h 574"/>
                <a:gd name="connsiteX4" fmla="*/ 589 w 772"/>
                <a:gd name="connsiteY4" fmla="*/ 574 h 574"/>
                <a:gd name="connsiteX5" fmla="*/ 772 w 772"/>
                <a:gd name="connsiteY5" fmla="*/ 574 h 574"/>
                <a:gd name="connsiteX0" fmla="*/ 573 w 611"/>
                <a:gd name="connsiteY0" fmla="*/ 376 h 575"/>
                <a:gd name="connsiteX1" fmla="*/ 573 w 611"/>
                <a:gd name="connsiteY1" fmla="*/ 0 h 575"/>
                <a:gd name="connsiteX2" fmla="*/ 0 w 611"/>
                <a:gd name="connsiteY2" fmla="*/ 0 h 575"/>
                <a:gd name="connsiteX3" fmla="*/ 0 w 611"/>
                <a:gd name="connsiteY3" fmla="*/ 574 h 575"/>
                <a:gd name="connsiteX4" fmla="*/ 589 w 611"/>
                <a:gd name="connsiteY4" fmla="*/ 574 h 575"/>
                <a:gd name="connsiteX5" fmla="*/ 611 w 611"/>
                <a:gd name="connsiteY5" fmla="*/ 575 h 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1" h="575">
                  <a:moveTo>
                    <a:pt x="573" y="376"/>
                  </a:moveTo>
                  <a:lnTo>
                    <a:pt x="573" y="0"/>
                  </a:lnTo>
                  <a:lnTo>
                    <a:pt x="0" y="0"/>
                  </a:lnTo>
                  <a:lnTo>
                    <a:pt x="0" y="574"/>
                  </a:lnTo>
                  <a:lnTo>
                    <a:pt x="589" y="574"/>
                  </a:lnTo>
                  <a:cubicBezTo>
                    <a:pt x="596" y="574"/>
                    <a:pt x="604" y="575"/>
                    <a:pt x="611" y="575"/>
                  </a:cubicBezTo>
                </a:path>
              </a:pathLst>
            </a:custGeom>
            <a:noFill/>
            <a:ln w="28575" cap="flat" cmpd="sng">
              <a:solidFill>
                <a:srgbClr val="006600"/>
              </a:solidFill>
              <a:prstDash val="solid"/>
              <a:round/>
              <a:headEnd type="none" w="med" len="med"/>
              <a:tailEnd type="triangle" w="lg" len="lg"/>
            </a:ln>
            <a:effectLst/>
          </p:spPr>
          <p:txBody>
            <a:bodyPr wrap="none" lIns="0" tIns="0" rIns="0" bIns="0" anchor="ctr"/>
            <a:lstStyle/>
            <a:p>
              <a:pPr fontAlgn="auto">
                <a:spcBef>
                  <a:spcPts val="0"/>
                </a:spcBef>
                <a:spcAft>
                  <a:spcPts val="0"/>
                </a:spcAft>
                <a:defRPr/>
              </a:pPr>
              <a:endParaRPr lang="de-DE" sz="1300" kern="0">
                <a:solidFill>
                  <a:sysClr val="windowText" lastClr="000000"/>
                </a:solidFill>
                <a:cs typeface="Arial" pitchFamily="34" charset="0"/>
              </a:endParaRPr>
            </a:p>
          </p:txBody>
        </p:sp>
        <p:sp>
          <p:nvSpPr>
            <p:cNvPr id="10" name="Oval 12"/>
            <p:cNvSpPr>
              <a:spLocks noChangeArrowheads="1"/>
            </p:cNvSpPr>
            <p:nvPr/>
          </p:nvSpPr>
          <p:spPr bwMode="gray">
            <a:xfrm>
              <a:off x="1320166" y="1259266"/>
              <a:ext cx="295455" cy="295200"/>
            </a:xfrm>
            <a:prstGeom prst="ellipse">
              <a:avLst/>
            </a:prstGeom>
            <a:solidFill>
              <a:srgbClr val="006600"/>
            </a:solidFill>
            <a:ln w="9525" algn="ctr">
              <a:solidFill>
                <a:srgbClr val="006600"/>
              </a:solidFill>
              <a:round/>
              <a:headEnd/>
              <a:tailEnd/>
            </a:ln>
          </p:spPr>
          <p:txBody>
            <a:bodyPr wrap="none" lIns="36000" tIns="36000" rIns="36000" bIns="36000" anchor="ctr"/>
            <a:lstStyle/>
            <a:p>
              <a:pPr algn="ctr" fontAlgn="auto">
                <a:spcBef>
                  <a:spcPct val="50000"/>
                </a:spcBef>
                <a:spcAft>
                  <a:spcPts val="0"/>
                </a:spcAft>
                <a:defRPr/>
              </a:pPr>
              <a:r>
                <a:rPr lang="it-IT" sz="1400" b="1" kern="0" dirty="0" smtClean="0">
                  <a:solidFill>
                    <a:srgbClr val="FFFFFF"/>
                  </a:solidFill>
                  <a:cs typeface="Arial" pitchFamily="34" charset="0"/>
                </a:rPr>
                <a:t>2</a:t>
              </a:r>
              <a:endParaRPr lang="it-IT" sz="1400" b="1" kern="0" dirty="0">
                <a:solidFill>
                  <a:srgbClr val="FFFFFF"/>
                </a:solidFill>
                <a:cs typeface="Arial" pitchFamily="34" charset="0"/>
              </a:endParaRPr>
            </a:p>
          </p:txBody>
        </p:sp>
      </p:grpSp>
      <p:grpSp>
        <p:nvGrpSpPr>
          <p:cNvPr id="11" name="Gruppo 10"/>
          <p:cNvGrpSpPr/>
          <p:nvPr/>
        </p:nvGrpSpPr>
        <p:grpSpPr>
          <a:xfrm>
            <a:off x="3744722" y="2206638"/>
            <a:ext cx="1551150" cy="1552158"/>
            <a:chOff x="1320166" y="1259266"/>
            <a:chExt cx="1551150" cy="1552158"/>
          </a:xfrm>
        </p:grpSpPr>
        <p:sp>
          <p:nvSpPr>
            <p:cNvPr id="13" name="Freeform 8"/>
            <p:cNvSpPr>
              <a:spLocks/>
            </p:cNvSpPr>
            <p:nvPr>
              <p:custDataLst>
                <p:tags r:id="rId9"/>
              </p:custDataLst>
            </p:nvPr>
          </p:nvSpPr>
          <p:spPr bwMode="auto">
            <a:xfrm flipV="1">
              <a:off x="1467896" y="1406866"/>
              <a:ext cx="1403420" cy="1404558"/>
            </a:xfrm>
            <a:custGeom>
              <a:avLst/>
              <a:gdLst>
                <a:gd name="connsiteX0" fmla="*/ 573 w 772"/>
                <a:gd name="connsiteY0" fmla="*/ 376 h 574"/>
                <a:gd name="connsiteX1" fmla="*/ 573 w 772"/>
                <a:gd name="connsiteY1" fmla="*/ 0 h 574"/>
                <a:gd name="connsiteX2" fmla="*/ 0 w 772"/>
                <a:gd name="connsiteY2" fmla="*/ 0 h 574"/>
                <a:gd name="connsiteX3" fmla="*/ 0 w 772"/>
                <a:gd name="connsiteY3" fmla="*/ 574 h 574"/>
                <a:gd name="connsiteX4" fmla="*/ 589 w 772"/>
                <a:gd name="connsiteY4" fmla="*/ 574 h 574"/>
                <a:gd name="connsiteX5" fmla="*/ 772 w 772"/>
                <a:gd name="connsiteY5" fmla="*/ 574 h 574"/>
                <a:gd name="connsiteX0" fmla="*/ 573 w 611"/>
                <a:gd name="connsiteY0" fmla="*/ 376 h 575"/>
                <a:gd name="connsiteX1" fmla="*/ 573 w 611"/>
                <a:gd name="connsiteY1" fmla="*/ 0 h 575"/>
                <a:gd name="connsiteX2" fmla="*/ 0 w 611"/>
                <a:gd name="connsiteY2" fmla="*/ 0 h 575"/>
                <a:gd name="connsiteX3" fmla="*/ 0 w 611"/>
                <a:gd name="connsiteY3" fmla="*/ 574 h 575"/>
                <a:gd name="connsiteX4" fmla="*/ 589 w 611"/>
                <a:gd name="connsiteY4" fmla="*/ 574 h 575"/>
                <a:gd name="connsiteX5" fmla="*/ 611 w 611"/>
                <a:gd name="connsiteY5" fmla="*/ 575 h 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1" h="575">
                  <a:moveTo>
                    <a:pt x="573" y="376"/>
                  </a:moveTo>
                  <a:lnTo>
                    <a:pt x="573" y="0"/>
                  </a:lnTo>
                  <a:lnTo>
                    <a:pt x="0" y="0"/>
                  </a:lnTo>
                  <a:lnTo>
                    <a:pt x="0" y="574"/>
                  </a:lnTo>
                  <a:lnTo>
                    <a:pt x="589" y="574"/>
                  </a:lnTo>
                  <a:cubicBezTo>
                    <a:pt x="596" y="574"/>
                    <a:pt x="604" y="575"/>
                    <a:pt x="611" y="575"/>
                  </a:cubicBezTo>
                </a:path>
              </a:pathLst>
            </a:custGeom>
            <a:noFill/>
            <a:ln w="28575" cap="flat" cmpd="sng">
              <a:solidFill>
                <a:srgbClr val="006600"/>
              </a:solidFill>
              <a:prstDash val="solid"/>
              <a:round/>
              <a:headEnd type="none" w="med" len="med"/>
              <a:tailEnd type="triangle" w="lg" len="lg"/>
            </a:ln>
            <a:effectLst/>
          </p:spPr>
          <p:txBody>
            <a:bodyPr wrap="none" lIns="0" tIns="0" rIns="0" bIns="0" anchor="ctr"/>
            <a:lstStyle/>
            <a:p>
              <a:pPr fontAlgn="auto">
                <a:spcBef>
                  <a:spcPts val="0"/>
                </a:spcBef>
                <a:spcAft>
                  <a:spcPts val="0"/>
                </a:spcAft>
                <a:defRPr/>
              </a:pPr>
              <a:endParaRPr lang="de-DE" sz="1300" kern="0">
                <a:solidFill>
                  <a:sysClr val="windowText" lastClr="000000"/>
                </a:solidFill>
                <a:cs typeface="Arial" pitchFamily="34" charset="0"/>
              </a:endParaRPr>
            </a:p>
          </p:txBody>
        </p:sp>
        <p:sp>
          <p:nvSpPr>
            <p:cNvPr id="15" name="Oval 12"/>
            <p:cNvSpPr>
              <a:spLocks noChangeArrowheads="1"/>
            </p:cNvSpPr>
            <p:nvPr/>
          </p:nvSpPr>
          <p:spPr bwMode="gray">
            <a:xfrm>
              <a:off x="1320166" y="1259266"/>
              <a:ext cx="295455" cy="295200"/>
            </a:xfrm>
            <a:prstGeom prst="ellipse">
              <a:avLst/>
            </a:prstGeom>
            <a:solidFill>
              <a:srgbClr val="006600"/>
            </a:solidFill>
            <a:ln w="9525" algn="ctr">
              <a:solidFill>
                <a:srgbClr val="006600"/>
              </a:solidFill>
              <a:round/>
              <a:headEnd/>
              <a:tailEnd/>
            </a:ln>
          </p:spPr>
          <p:txBody>
            <a:bodyPr wrap="none" lIns="36000" tIns="36000" rIns="36000" bIns="36000" anchor="ctr"/>
            <a:lstStyle/>
            <a:p>
              <a:pPr algn="ctr" fontAlgn="auto">
                <a:spcBef>
                  <a:spcPct val="50000"/>
                </a:spcBef>
                <a:spcAft>
                  <a:spcPts val="0"/>
                </a:spcAft>
                <a:defRPr/>
              </a:pPr>
              <a:r>
                <a:rPr lang="it-IT" sz="1400" b="1" kern="0" dirty="0" smtClean="0">
                  <a:solidFill>
                    <a:srgbClr val="FFFFFF"/>
                  </a:solidFill>
                  <a:cs typeface="Arial" pitchFamily="34" charset="0"/>
                </a:rPr>
                <a:t>3</a:t>
              </a:r>
              <a:endParaRPr lang="it-IT" sz="1400" b="1" kern="0" dirty="0">
                <a:solidFill>
                  <a:srgbClr val="FFFFFF"/>
                </a:solidFill>
                <a:cs typeface="Arial" pitchFamily="34" charset="0"/>
              </a:endParaRPr>
            </a:p>
          </p:txBody>
        </p:sp>
      </p:grpSp>
      <p:grpSp>
        <p:nvGrpSpPr>
          <p:cNvPr id="16" name="Gruppo 15"/>
          <p:cNvGrpSpPr/>
          <p:nvPr/>
        </p:nvGrpSpPr>
        <p:grpSpPr>
          <a:xfrm>
            <a:off x="5296422" y="2967504"/>
            <a:ext cx="1543324" cy="1552158"/>
            <a:chOff x="1320166" y="1259266"/>
            <a:chExt cx="1543324" cy="1552158"/>
          </a:xfrm>
        </p:grpSpPr>
        <p:sp>
          <p:nvSpPr>
            <p:cNvPr id="18" name="Freeform 8"/>
            <p:cNvSpPr>
              <a:spLocks/>
            </p:cNvSpPr>
            <p:nvPr>
              <p:custDataLst>
                <p:tags r:id="rId8"/>
              </p:custDataLst>
            </p:nvPr>
          </p:nvSpPr>
          <p:spPr bwMode="auto">
            <a:xfrm flipV="1">
              <a:off x="1467896" y="1406866"/>
              <a:ext cx="1395594" cy="1404558"/>
            </a:xfrm>
            <a:custGeom>
              <a:avLst/>
              <a:gdLst>
                <a:gd name="connsiteX0" fmla="*/ 573 w 772"/>
                <a:gd name="connsiteY0" fmla="*/ 376 h 574"/>
                <a:gd name="connsiteX1" fmla="*/ 573 w 772"/>
                <a:gd name="connsiteY1" fmla="*/ 0 h 574"/>
                <a:gd name="connsiteX2" fmla="*/ 0 w 772"/>
                <a:gd name="connsiteY2" fmla="*/ 0 h 574"/>
                <a:gd name="connsiteX3" fmla="*/ 0 w 772"/>
                <a:gd name="connsiteY3" fmla="*/ 574 h 574"/>
                <a:gd name="connsiteX4" fmla="*/ 589 w 772"/>
                <a:gd name="connsiteY4" fmla="*/ 574 h 574"/>
                <a:gd name="connsiteX5" fmla="*/ 772 w 772"/>
                <a:gd name="connsiteY5" fmla="*/ 574 h 574"/>
                <a:gd name="connsiteX0" fmla="*/ 573 w 611"/>
                <a:gd name="connsiteY0" fmla="*/ 376 h 575"/>
                <a:gd name="connsiteX1" fmla="*/ 573 w 611"/>
                <a:gd name="connsiteY1" fmla="*/ 0 h 575"/>
                <a:gd name="connsiteX2" fmla="*/ 0 w 611"/>
                <a:gd name="connsiteY2" fmla="*/ 0 h 575"/>
                <a:gd name="connsiteX3" fmla="*/ 0 w 611"/>
                <a:gd name="connsiteY3" fmla="*/ 574 h 575"/>
                <a:gd name="connsiteX4" fmla="*/ 589 w 611"/>
                <a:gd name="connsiteY4" fmla="*/ 574 h 575"/>
                <a:gd name="connsiteX5" fmla="*/ 611 w 611"/>
                <a:gd name="connsiteY5" fmla="*/ 575 h 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1" h="575">
                  <a:moveTo>
                    <a:pt x="573" y="376"/>
                  </a:moveTo>
                  <a:lnTo>
                    <a:pt x="573" y="0"/>
                  </a:lnTo>
                  <a:lnTo>
                    <a:pt x="0" y="0"/>
                  </a:lnTo>
                  <a:lnTo>
                    <a:pt x="0" y="574"/>
                  </a:lnTo>
                  <a:lnTo>
                    <a:pt x="589" y="574"/>
                  </a:lnTo>
                  <a:cubicBezTo>
                    <a:pt x="596" y="574"/>
                    <a:pt x="604" y="575"/>
                    <a:pt x="611" y="575"/>
                  </a:cubicBezTo>
                </a:path>
              </a:pathLst>
            </a:custGeom>
            <a:noFill/>
            <a:ln w="28575" cap="flat" cmpd="sng">
              <a:solidFill>
                <a:srgbClr val="006600"/>
              </a:solidFill>
              <a:prstDash val="solid"/>
              <a:round/>
              <a:headEnd type="none" w="med" len="med"/>
              <a:tailEnd type="none" w="lg" len="lg"/>
            </a:ln>
            <a:effectLst/>
          </p:spPr>
          <p:txBody>
            <a:bodyPr wrap="none" lIns="0" tIns="0" rIns="0" bIns="0" anchor="ctr"/>
            <a:lstStyle/>
            <a:p>
              <a:pPr fontAlgn="auto">
                <a:spcBef>
                  <a:spcPts val="0"/>
                </a:spcBef>
                <a:spcAft>
                  <a:spcPts val="0"/>
                </a:spcAft>
                <a:defRPr/>
              </a:pPr>
              <a:endParaRPr lang="de-DE" sz="1300" kern="0">
                <a:solidFill>
                  <a:sysClr val="windowText" lastClr="000000"/>
                </a:solidFill>
                <a:cs typeface="Arial" pitchFamily="34" charset="0"/>
              </a:endParaRPr>
            </a:p>
          </p:txBody>
        </p:sp>
        <p:sp>
          <p:nvSpPr>
            <p:cNvPr id="19" name="Oval 12"/>
            <p:cNvSpPr>
              <a:spLocks noChangeArrowheads="1"/>
            </p:cNvSpPr>
            <p:nvPr/>
          </p:nvSpPr>
          <p:spPr bwMode="gray">
            <a:xfrm>
              <a:off x="1320166" y="1259266"/>
              <a:ext cx="295455" cy="295200"/>
            </a:xfrm>
            <a:prstGeom prst="ellipse">
              <a:avLst/>
            </a:prstGeom>
            <a:solidFill>
              <a:srgbClr val="006600"/>
            </a:solidFill>
            <a:ln w="9525" algn="ctr">
              <a:solidFill>
                <a:srgbClr val="006600"/>
              </a:solidFill>
              <a:round/>
              <a:headEnd/>
              <a:tailEnd/>
            </a:ln>
          </p:spPr>
          <p:txBody>
            <a:bodyPr wrap="none" lIns="36000" tIns="36000" rIns="36000" bIns="36000" anchor="ctr"/>
            <a:lstStyle/>
            <a:p>
              <a:pPr algn="ctr" fontAlgn="auto">
                <a:spcBef>
                  <a:spcPct val="50000"/>
                </a:spcBef>
                <a:spcAft>
                  <a:spcPts val="0"/>
                </a:spcAft>
                <a:defRPr/>
              </a:pPr>
              <a:r>
                <a:rPr lang="it-IT" sz="1400" b="1" kern="0" dirty="0" smtClean="0">
                  <a:solidFill>
                    <a:srgbClr val="FFFFFF"/>
                  </a:solidFill>
                  <a:cs typeface="Arial" pitchFamily="34" charset="0"/>
                </a:rPr>
                <a:t>4</a:t>
              </a:r>
              <a:endParaRPr lang="it-IT" sz="1400" b="1" kern="0" dirty="0">
                <a:solidFill>
                  <a:srgbClr val="FFFFFF"/>
                </a:solidFill>
                <a:cs typeface="Arial" pitchFamily="34" charset="0"/>
              </a:endParaRPr>
            </a:p>
          </p:txBody>
        </p:sp>
      </p:grpSp>
      <p:sp>
        <p:nvSpPr>
          <p:cNvPr id="25" name="Textframe 11"/>
          <p:cNvSpPr>
            <a:spLocks noChangeArrowheads="1"/>
          </p:cNvSpPr>
          <p:nvPr>
            <p:custDataLst>
              <p:tags r:id="rId1"/>
            </p:custDataLst>
          </p:nvPr>
        </p:nvSpPr>
        <p:spPr bwMode="auto">
          <a:xfrm>
            <a:off x="2271101" y="2005681"/>
            <a:ext cx="1277602" cy="646331"/>
          </a:xfrm>
          <a:prstGeom prst="rect">
            <a:avLst/>
          </a:prstGeom>
          <a:noFill/>
          <a:ln w="6350">
            <a:noFill/>
            <a:miter lim="800000"/>
            <a:headEnd/>
            <a:tailEnd/>
          </a:ln>
          <a:effectLst/>
        </p:spPr>
        <p:txBody>
          <a:bodyPr wrap="square" lIns="72000" tIns="0" rIns="0" bIns="0" anchor="t" anchorCtr="0">
            <a:spAutoFit/>
          </a:bodyPr>
          <a:lstStyle>
            <a:defPPr>
              <a:defRPr lang="de-DE"/>
            </a:defPPr>
            <a:lvl1pPr algn="l" rtl="0" fontAlgn="base">
              <a:spcBef>
                <a:spcPct val="0"/>
              </a:spcBef>
              <a:spcAft>
                <a:spcPct val="0"/>
              </a:spcAft>
              <a:defRPr sz="1300" b="1" kern="1200">
                <a:solidFill>
                  <a:schemeClr val="tx1"/>
                </a:solidFill>
                <a:latin typeface="Arial" charset="0"/>
                <a:ea typeface="+mn-ea"/>
                <a:cs typeface="+mn-cs"/>
              </a:defRPr>
            </a:lvl1pPr>
            <a:lvl2pPr marL="457200" algn="l" rtl="0" fontAlgn="base">
              <a:spcBef>
                <a:spcPct val="0"/>
              </a:spcBef>
              <a:spcAft>
                <a:spcPct val="0"/>
              </a:spcAft>
              <a:defRPr sz="1300" b="1" kern="1200">
                <a:solidFill>
                  <a:schemeClr val="tx1"/>
                </a:solidFill>
                <a:latin typeface="Arial" charset="0"/>
                <a:ea typeface="+mn-ea"/>
                <a:cs typeface="+mn-cs"/>
              </a:defRPr>
            </a:lvl2pPr>
            <a:lvl3pPr marL="914400" algn="l" rtl="0" fontAlgn="base">
              <a:spcBef>
                <a:spcPct val="0"/>
              </a:spcBef>
              <a:spcAft>
                <a:spcPct val="0"/>
              </a:spcAft>
              <a:defRPr sz="1300" b="1" kern="1200">
                <a:solidFill>
                  <a:schemeClr val="tx1"/>
                </a:solidFill>
                <a:latin typeface="Arial" charset="0"/>
                <a:ea typeface="+mn-ea"/>
                <a:cs typeface="+mn-cs"/>
              </a:defRPr>
            </a:lvl3pPr>
            <a:lvl4pPr marL="1371600" algn="l" rtl="0" fontAlgn="base">
              <a:spcBef>
                <a:spcPct val="0"/>
              </a:spcBef>
              <a:spcAft>
                <a:spcPct val="0"/>
              </a:spcAft>
              <a:defRPr sz="1300" b="1" kern="1200">
                <a:solidFill>
                  <a:schemeClr val="tx1"/>
                </a:solidFill>
                <a:latin typeface="Arial" charset="0"/>
                <a:ea typeface="+mn-ea"/>
                <a:cs typeface="+mn-cs"/>
              </a:defRPr>
            </a:lvl4pPr>
            <a:lvl5pPr marL="1828800" algn="l" rtl="0" fontAlgn="base">
              <a:spcBef>
                <a:spcPct val="0"/>
              </a:spcBef>
              <a:spcAft>
                <a:spcPct val="0"/>
              </a:spcAft>
              <a:defRPr sz="1300" b="1" kern="1200">
                <a:solidFill>
                  <a:schemeClr val="tx1"/>
                </a:solidFill>
                <a:latin typeface="Arial" charset="0"/>
                <a:ea typeface="+mn-ea"/>
                <a:cs typeface="+mn-cs"/>
              </a:defRPr>
            </a:lvl5pPr>
            <a:lvl6pPr marL="2286000" algn="l" defTabSz="914400" rtl="0" eaLnBrk="1" latinLnBrk="0" hangingPunct="1">
              <a:defRPr sz="1300" b="1" kern="1200">
                <a:solidFill>
                  <a:schemeClr val="tx1"/>
                </a:solidFill>
                <a:latin typeface="Arial" charset="0"/>
                <a:ea typeface="+mn-ea"/>
                <a:cs typeface="+mn-cs"/>
              </a:defRPr>
            </a:lvl6pPr>
            <a:lvl7pPr marL="2743200" algn="l" defTabSz="914400" rtl="0" eaLnBrk="1" latinLnBrk="0" hangingPunct="1">
              <a:defRPr sz="1300" b="1" kern="1200">
                <a:solidFill>
                  <a:schemeClr val="tx1"/>
                </a:solidFill>
                <a:latin typeface="Arial" charset="0"/>
                <a:ea typeface="+mn-ea"/>
                <a:cs typeface="+mn-cs"/>
              </a:defRPr>
            </a:lvl7pPr>
            <a:lvl8pPr marL="3200400" algn="l" defTabSz="914400" rtl="0" eaLnBrk="1" latinLnBrk="0" hangingPunct="1">
              <a:defRPr sz="1300" b="1" kern="1200">
                <a:solidFill>
                  <a:schemeClr val="tx1"/>
                </a:solidFill>
                <a:latin typeface="Arial" charset="0"/>
                <a:ea typeface="+mn-ea"/>
                <a:cs typeface="+mn-cs"/>
              </a:defRPr>
            </a:lvl8pPr>
            <a:lvl9pPr marL="3657600" algn="l" defTabSz="914400" rtl="0" eaLnBrk="1" latinLnBrk="0" hangingPunct="1">
              <a:defRPr sz="1300" b="1" kern="1200">
                <a:solidFill>
                  <a:schemeClr val="tx1"/>
                </a:solidFill>
                <a:latin typeface="Arial" charset="0"/>
                <a:ea typeface="+mn-ea"/>
                <a:cs typeface="+mn-cs"/>
              </a:defRPr>
            </a:lvl9pPr>
          </a:lstStyle>
          <a:p>
            <a:pPr algn="ctr" defTabSz="330200">
              <a:buClr>
                <a:srgbClr val="000000"/>
              </a:buClr>
              <a:buSzPct val="100000"/>
              <a:buFont typeface="Arial"/>
              <a:buNone/>
              <a:defRPr/>
            </a:pPr>
            <a:r>
              <a:rPr lang="it-IT" altLang="de-DE" sz="1400" dirty="0" smtClean="0">
                <a:solidFill>
                  <a:srgbClr val="000000"/>
                </a:solidFill>
                <a:latin typeface="Arial"/>
              </a:rPr>
              <a:t>Istruttoria formale e di merito</a:t>
            </a:r>
            <a:endParaRPr lang="it-IT" altLang="de-DE" sz="1400" dirty="0" smtClean="0">
              <a:solidFill>
                <a:srgbClr val="000000"/>
              </a:solidFill>
              <a:latin typeface="Arial"/>
            </a:endParaRPr>
          </a:p>
        </p:txBody>
      </p:sp>
      <p:sp>
        <p:nvSpPr>
          <p:cNvPr id="26" name="Textframe 11"/>
          <p:cNvSpPr>
            <a:spLocks noChangeArrowheads="1"/>
          </p:cNvSpPr>
          <p:nvPr>
            <p:custDataLst>
              <p:tags r:id="rId2"/>
            </p:custDataLst>
          </p:nvPr>
        </p:nvSpPr>
        <p:spPr bwMode="auto">
          <a:xfrm>
            <a:off x="3869360" y="2745486"/>
            <a:ext cx="1277602" cy="430887"/>
          </a:xfrm>
          <a:prstGeom prst="rect">
            <a:avLst/>
          </a:prstGeom>
          <a:noFill/>
          <a:ln w="6350">
            <a:noFill/>
            <a:miter lim="800000"/>
            <a:headEnd/>
            <a:tailEnd/>
          </a:ln>
          <a:effectLst/>
        </p:spPr>
        <p:txBody>
          <a:bodyPr wrap="square" lIns="72000" tIns="0" rIns="0" bIns="0" anchor="t" anchorCtr="0">
            <a:spAutoFit/>
          </a:bodyPr>
          <a:lstStyle>
            <a:defPPr>
              <a:defRPr lang="de-DE"/>
            </a:defPPr>
            <a:lvl1pPr algn="l" rtl="0" fontAlgn="base">
              <a:spcBef>
                <a:spcPct val="0"/>
              </a:spcBef>
              <a:spcAft>
                <a:spcPct val="0"/>
              </a:spcAft>
              <a:defRPr sz="1300" b="1" kern="1200">
                <a:solidFill>
                  <a:schemeClr val="tx1"/>
                </a:solidFill>
                <a:latin typeface="Arial" charset="0"/>
                <a:ea typeface="+mn-ea"/>
                <a:cs typeface="+mn-cs"/>
              </a:defRPr>
            </a:lvl1pPr>
            <a:lvl2pPr marL="457200" algn="l" rtl="0" fontAlgn="base">
              <a:spcBef>
                <a:spcPct val="0"/>
              </a:spcBef>
              <a:spcAft>
                <a:spcPct val="0"/>
              </a:spcAft>
              <a:defRPr sz="1300" b="1" kern="1200">
                <a:solidFill>
                  <a:schemeClr val="tx1"/>
                </a:solidFill>
                <a:latin typeface="Arial" charset="0"/>
                <a:ea typeface="+mn-ea"/>
                <a:cs typeface="+mn-cs"/>
              </a:defRPr>
            </a:lvl2pPr>
            <a:lvl3pPr marL="914400" algn="l" rtl="0" fontAlgn="base">
              <a:spcBef>
                <a:spcPct val="0"/>
              </a:spcBef>
              <a:spcAft>
                <a:spcPct val="0"/>
              </a:spcAft>
              <a:defRPr sz="1300" b="1" kern="1200">
                <a:solidFill>
                  <a:schemeClr val="tx1"/>
                </a:solidFill>
                <a:latin typeface="Arial" charset="0"/>
                <a:ea typeface="+mn-ea"/>
                <a:cs typeface="+mn-cs"/>
              </a:defRPr>
            </a:lvl3pPr>
            <a:lvl4pPr marL="1371600" algn="l" rtl="0" fontAlgn="base">
              <a:spcBef>
                <a:spcPct val="0"/>
              </a:spcBef>
              <a:spcAft>
                <a:spcPct val="0"/>
              </a:spcAft>
              <a:defRPr sz="1300" b="1" kern="1200">
                <a:solidFill>
                  <a:schemeClr val="tx1"/>
                </a:solidFill>
                <a:latin typeface="Arial" charset="0"/>
                <a:ea typeface="+mn-ea"/>
                <a:cs typeface="+mn-cs"/>
              </a:defRPr>
            </a:lvl4pPr>
            <a:lvl5pPr marL="1828800" algn="l" rtl="0" fontAlgn="base">
              <a:spcBef>
                <a:spcPct val="0"/>
              </a:spcBef>
              <a:spcAft>
                <a:spcPct val="0"/>
              </a:spcAft>
              <a:defRPr sz="1300" b="1" kern="1200">
                <a:solidFill>
                  <a:schemeClr val="tx1"/>
                </a:solidFill>
                <a:latin typeface="Arial" charset="0"/>
                <a:ea typeface="+mn-ea"/>
                <a:cs typeface="+mn-cs"/>
              </a:defRPr>
            </a:lvl5pPr>
            <a:lvl6pPr marL="2286000" algn="l" defTabSz="914400" rtl="0" eaLnBrk="1" latinLnBrk="0" hangingPunct="1">
              <a:defRPr sz="1300" b="1" kern="1200">
                <a:solidFill>
                  <a:schemeClr val="tx1"/>
                </a:solidFill>
                <a:latin typeface="Arial" charset="0"/>
                <a:ea typeface="+mn-ea"/>
                <a:cs typeface="+mn-cs"/>
              </a:defRPr>
            </a:lvl6pPr>
            <a:lvl7pPr marL="2743200" algn="l" defTabSz="914400" rtl="0" eaLnBrk="1" latinLnBrk="0" hangingPunct="1">
              <a:defRPr sz="1300" b="1" kern="1200">
                <a:solidFill>
                  <a:schemeClr val="tx1"/>
                </a:solidFill>
                <a:latin typeface="Arial" charset="0"/>
                <a:ea typeface="+mn-ea"/>
                <a:cs typeface="+mn-cs"/>
              </a:defRPr>
            </a:lvl7pPr>
            <a:lvl8pPr marL="3200400" algn="l" defTabSz="914400" rtl="0" eaLnBrk="1" latinLnBrk="0" hangingPunct="1">
              <a:defRPr sz="1300" b="1" kern="1200">
                <a:solidFill>
                  <a:schemeClr val="tx1"/>
                </a:solidFill>
                <a:latin typeface="Arial" charset="0"/>
                <a:ea typeface="+mn-ea"/>
                <a:cs typeface="+mn-cs"/>
              </a:defRPr>
            </a:lvl8pPr>
            <a:lvl9pPr marL="3657600" algn="l" defTabSz="914400" rtl="0" eaLnBrk="1" latinLnBrk="0" hangingPunct="1">
              <a:defRPr sz="1300" b="1" kern="1200">
                <a:solidFill>
                  <a:schemeClr val="tx1"/>
                </a:solidFill>
                <a:latin typeface="Arial" charset="0"/>
                <a:ea typeface="+mn-ea"/>
                <a:cs typeface="+mn-cs"/>
              </a:defRPr>
            </a:lvl9pPr>
          </a:lstStyle>
          <a:p>
            <a:pPr algn="ctr" defTabSz="330200">
              <a:buClr>
                <a:srgbClr val="000000"/>
              </a:buClr>
              <a:buSzPct val="100000"/>
              <a:buFont typeface="Arial"/>
              <a:buNone/>
              <a:defRPr/>
            </a:pPr>
            <a:r>
              <a:rPr lang="it-IT" altLang="de-DE" sz="1400" dirty="0" smtClean="0">
                <a:solidFill>
                  <a:srgbClr val="000000"/>
                </a:solidFill>
                <a:latin typeface="Arial"/>
              </a:rPr>
              <a:t>Concessione (decreto RUP)</a:t>
            </a:r>
            <a:endParaRPr lang="it-IT" altLang="de-DE" sz="1400" dirty="0" smtClean="0">
              <a:solidFill>
                <a:srgbClr val="000000"/>
              </a:solidFill>
              <a:latin typeface="Arial"/>
            </a:endParaRPr>
          </a:p>
        </p:txBody>
      </p:sp>
      <p:sp>
        <p:nvSpPr>
          <p:cNvPr id="27" name="Textframe 11"/>
          <p:cNvSpPr>
            <a:spLocks noChangeArrowheads="1"/>
          </p:cNvSpPr>
          <p:nvPr>
            <p:custDataLst>
              <p:tags r:id="rId3"/>
            </p:custDataLst>
          </p:nvPr>
        </p:nvSpPr>
        <p:spPr bwMode="auto">
          <a:xfrm>
            <a:off x="5390753" y="3600505"/>
            <a:ext cx="1371235" cy="430887"/>
          </a:xfrm>
          <a:prstGeom prst="rect">
            <a:avLst/>
          </a:prstGeom>
          <a:noFill/>
          <a:ln w="6350">
            <a:noFill/>
            <a:miter lim="800000"/>
            <a:headEnd/>
            <a:tailEnd/>
          </a:ln>
          <a:effectLst/>
        </p:spPr>
        <p:txBody>
          <a:bodyPr wrap="square" lIns="72000" tIns="0" rIns="0" bIns="0" anchor="t" anchorCtr="0">
            <a:spAutoFit/>
          </a:bodyPr>
          <a:lstStyle>
            <a:defPPr>
              <a:defRPr lang="de-DE"/>
            </a:defPPr>
            <a:lvl1pPr algn="l" rtl="0" fontAlgn="base">
              <a:spcBef>
                <a:spcPct val="0"/>
              </a:spcBef>
              <a:spcAft>
                <a:spcPct val="0"/>
              </a:spcAft>
              <a:defRPr sz="1300" b="1" kern="1200">
                <a:solidFill>
                  <a:schemeClr val="tx1"/>
                </a:solidFill>
                <a:latin typeface="Arial" charset="0"/>
                <a:ea typeface="+mn-ea"/>
                <a:cs typeface="+mn-cs"/>
              </a:defRPr>
            </a:lvl1pPr>
            <a:lvl2pPr marL="457200" algn="l" rtl="0" fontAlgn="base">
              <a:spcBef>
                <a:spcPct val="0"/>
              </a:spcBef>
              <a:spcAft>
                <a:spcPct val="0"/>
              </a:spcAft>
              <a:defRPr sz="1300" b="1" kern="1200">
                <a:solidFill>
                  <a:schemeClr val="tx1"/>
                </a:solidFill>
                <a:latin typeface="Arial" charset="0"/>
                <a:ea typeface="+mn-ea"/>
                <a:cs typeface="+mn-cs"/>
              </a:defRPr>
            </a:lvl2pPr>
            <a:lvl3pPr marL="914400" algn="l" rtl="0" fontAlgn="base">
              <a:spcBef>
                <a:spcPct val="0"/>
              </a:spcBef>
              <a:spcAft>
                <a:spcPct val="0"/>
              </a:spcAft>
              <a:defRPr sz="1300" b="1" kern="1200">
                <a:solidFill>
                  <a:schemeClr val="tx1"/>
                </a:solidFill>
                <a:latin typeface="Arial" charset="0"/>
                <a:ea typeface="+mn-ea"/>
                <a:cs typeface="+mn-cs"/>
              </a:defRPr>
            </a:lvl3pPr>
            <a:lvl4pPr marL="1371600" algn="l" rtl="0" fontAlgn="base">
              <a:spcBef>
                <a:spcPct val="0"/>
              </a:spcBef>
              <a:spcAft>
                <a:spcPct val="0"/>
              </a:spcAft>
              <a:defRPr sz="1300" b="1" kern="1200">
                <a:solidFill>
                  <a:schemeClr val="tx1"/>
                </a:solidFill>
                <a:latin typeface="Arial" charset="0"/>
                <a:ea typeface="+mn-ea"/>
                <a:cs typeface="+mn-cs"/>
              </a:defRPr>
            </a:lvl4pPr>
            <a:lvl5pPr marL="1828800" algn="l" rtl="0" fontAlgn="base">
              <a:spcBef>
                <a:spcPct val="0"/>
              </a:spcBef>
              <a:spcAft>
                <a:spcPct val="0"/>
              </a:spcAft>
              <a:defRPr sz="1300" b="1" kern="1200">
                <a:solidFill>
                  <a:schemeClr val="tx1"/>
                </a:solidFill>
                <a:latin typeface="Arial" charset="0"/>
                <a:ea typeface="+mn-ea"/>
                <a:cs typeface="+mn-cs"/>
              </a:defRPr>
            </a:lvl5pPr>
            <a:lvl6pPr marL="2286000" algn="l" defTabSz="914400" rtl="0" eaLnBrk="1" latinLnBrk="0" hangingPunct="1">
              <a:defRPr sz="1300" b="1" kern="1200">
                <a:solidFill>
                  <a:schemeClr val="tx1"/>
                </a:solidFill>
                <a:latin typeface="Arial" charset="0"/>
                <a:ea typeface="+mn-ea"/>
                <a:cs typeface="+mn-cs"/>
              </a:defRPr>
            </a:lvl6pPr>
            <a:lvl7pPr marL="2743200" algn="l" defTabSz="914400" rtl="0" eaLnBrk="1" latinLnBrk="0" hangingPunct="1">
              <a:defRPr sz="1300" b="1" kern="1200">
                <a:solidFill>
                  <a:schemeClr val="tx1"/>
                </a:solidFill>
                <a:latin typeface="Arial" charset="0"/>
                <a:ea typeface="+mn-ea"/>
                <a:cs typeface="+mn-cs"/>
              </a:defRPr>
            </a:lvl7pPr>
            <a:lvl8pPr marL="3200400" algn="l" defTabSz="914400" rtl="0" eaLnBrk="1" latinLnBrk="0" hangingPunct="1">
              <a:defRPr sz="1300" b="1" kern="1200">
                <a:solidFill>
                  <a:schemeClr val="tx1"/>
                </a:solidFill>
                <a:latin typeface="Arial" charset="0"/>
                <a:ea typeface="+mn-ea"/>
                <a:cs typeface="+mn-cs"/>
              </a:defRPr>
            </a:lvl8pPr>
            <a:lvl9pPr marL="3657600" algn="l" defTabSz="914400" rtl="0" eaLnBrk="1" latinLnBrk="0" hangingPunct="1">
              <a:defRPr sz="1300" b="1" kern="1200">
                <a:solidFill>
                  <a:schemeClr val="tx1"/>
                </a:solidFill>
                <a:latin typeface="Arial" charset="0"/>
                <a:ea typeface="+mn-ea"/>
                <a:cs typeface="+mn-cs"/>
              </a:defRPr>
            </a:lvl9pPr>
          </a:lstStyle>
          <a:p>
            <a:pPr algn="ctr" defTabSz="330200">
              <a:buClr>
                <a:srgbClr val="000000"/>
              </a:buClr>
              <a:buSzPct val="100000"/>
              <a:buFont typeface="Arial"/>
              <a:buNone/>
              <a:defRPr/>
            </a:pPr>
            <a:r>
              <a:rPr lang="it-IT" altLang="de-DE" sz="1400" dirty="0" smtClean="0">
                <a:solidFill>
                  <a:srgbClr val="000000"/>
                </a:solidFill>
                <a:latin typeface="Arial"/>
              </a:rPr>
              <a:t>Contrattualizzazione</a:t>
            </a:r>
            <a:endParaRPr lang="it-IT" altLang="de-DE" sz="1400" dirty="0" smtClean="0">
              <a:solidFill>
                <a:srgbClr val="000000"/>
              </a:solidFill>
              <a:latin typeface="Arial"/>
            </a:endParaRPr>
          </a:p>
        </p:txBody>
      </p:sp>
      <p:sp>
        <p:nvSpPr>
          <p:cNvPr id="29" name="Line 2"/>
          <p:cNvSpPr>
            <a:spLocks noChangeShapeType="1"/>
          </p:cNvSpPr>
          <p:nvPr/>
        </p:nvSpPr>
        <p:spPr bwMode="auto">
          <a:xfrm>
            <a:off x="685119" y="2431496"/>
            <a:ext cx="6536947" cy="3045087"/>
          </a:xfrm>
          <a:prstGeom prst="line">
            <a:avLst/>
          </a:prstGeom>
          <a:noFill/>
          <a:ln w="152400">
            <a:solidFill>
              <a:srgbClr val="006600"/>
            </a:solidFill>
            <a:round/>
            <a:headEnd type="none" w="med" len="sm"/>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3332"/>
                  </a:outerShdw>
                </a:effectLst>
              </a14:hiddenEffects>
            </a:ext>
          </a:extLst>
        </p:spPr>
        <p:txBody>
          <a:bodyPr wrap="none" lIns="45720" rIns="45720" anchor="ctr"/>
          <a:lstStyle/>
          <a:p>
            <a:endParaRPr lang="it-IT"/>
          </a:p>
        </p:txBody>
      </p:sp>
      <p:graphicFrame>
        <p:nvGraphicFramePr>
          <p:cNvPr id="2" name="Tabella 1"/>
          <p:cNvGraphicFramePr>
            <a:graphicFrameLocks noGrp="1"/>
          </p:cNvGraphicFramePr>
          <p:nvPr>
            <p:extLst>
              <p:ext uri="{D42A27DB-BD31-4B8C-83A1-F6EECF244321}">
                <p14:modId xmlns:p14="http://schemas.microsoft.com/office/powerpoint/2010/main" val="2207254536"/>
              </p:ext>
            </p:extLst>
          </p:nvPr>
        </p:nvGraphicFramePr>
        <p:xfrm>
          <a:off x="742006" y="5569568"/>
          <a:ext cx="6165920" cy="370840"/>
        </p:xfrm>
        <a:graphic>
          <a:graphicData uri="http://schemas.openxmlformats.org/drawingml/2006/table">
            <a:tbl>
              <a:tblPr firstRow="1" bandRow="1">
                <a:tableStyleId>{5C22544A-7EE6-4342-B048-85BDC9FD1C3A}</a:tableStyleId>
              </a:tblPr>
              <a:tblGrid>
                <a:gridCol w="1541480">
                  <a:extLst>
                    <a:ext uri="{9D8B030D-6E8A-4147-A177-3AD203B41FA5}">
                      <a16:colId xmlns:a16="http://schemas.microsoft.com/office/drawing/2014/main" val="3675130370"/>
                    </a:ext>
                  </a:extLst>
                </a:gridCol>
                <a:gridCol w="1541480">
                  <a:extLst>
                    <a:ext uri="{9D8B030D-6E8A-4147-A177-3AD203B41FA5}">
                      <a16:colId xmlns:a16="http://schemas.microsoft.com/office/drawing/2014/main" val="355978919"/>
                    </a:ext>
                  </a:extLst>
                </a:gridCol>
                <a:gridCol w="1541480">
                  <a:extLst>
                    <a:ext uri="{9D8B030D-6E8A-4147-A177-3AD203B41FA5}">
                      <a16:colId xmlns:a16="http://schemas.microsoft.com/office/drawing/2014/main" val="3765008004"/>
                    </a:ext>
                  </a:extLst>
                </a:gridCol>
                <a:gridCol w="1541480">
                  <a:extLst>
                    <a:ext uri="{9D8B030D-6E8A-4147-A177-3AD203B41FA5}">
                      <a16:colId xmlns:a16="http://schemas.microsoft.com/office/drawing/2014/main" val="2594709037"/>
                    </a:ext>
                  </a:extLst>
                </a:gridCol>
              </a:tblGrid>
              <a:tr h="370840">
                <a:tc>
                  <a:txBody>
                    <a:bodyPr/>
                    <a:lstStyle/>
                    <a:p>
                      <a:endParaRPr lang="it-IT" dirty="0"/>
                    </a:p>
                  </a:txBody>
                  <a:tcPr>
                    <a:solidFill>
                      <a:srgbClr val="007500"/>
                    </a:solidFill>
                  </a:tcPr>
                </a:tc>
                <a:tc>
                  <a:txBody>
                    <a:bodyPr/>
                    <a:lstStyle/>
                    <a:p>
                      <a:endParaRPr lang="it-IT"/>
                    </a:p>
                  </a:txBody>
                  <a:tcPr>
                    <a:solidFill>
                      <a:srgbClr val="007500"/>
                    </a:solidFill>
                  </a:tcPr>
                </a:tc>
                <a:tc>
                  <a:txBody>
                    <a:bodyPr/>
                    <a:lstStyle/>
                    <a:p>
                      <a:endParaRPr lang="it-IT"/>
                    </a:p>
                  </a:txBody>
                  <a:tcPr>
                    <a:solidFill>
                      <a:srgbClr val="007500"/>
                    </a:solidFill>
                  </a:tcPr>
                </a:tc>
                <a:tc>
                  <a:txBody>
                    <a:bodyPr/>
                    <a:lstStyle/>
                    <a:p>
                      <a:endParaRPr lang="it-IT" dirty="0"/>
                    </a:p>
                  </a:txBody>
                  <a:tcPr>
                    <a:solidFill>
                      <a:srgbClr val="007500"/>
                    </a:solidFill>
                  </a:tcPr>
                </a:tc>
                <a:extLst>
                  <a:ext uri="{0D108BD9-81ED-4DB2-BD59-A6C34878D82A}">
                    <a16:rowId xmlns:a16="http://schemas.microsoft.com/office/drawing/2014/main" val="3778581632"/>
                  </a:ext>
                </a:extLst>
              </a:tr>
            </a:tbl>
          </a:graphicData>
        </a:graphic>
      </p:graphicFrame>
      <p:sp>
        <p:nvSpPr>
          <p:cNvPr id="30" name="Textframe 11"/>
          <p:cNvSpPr>
            <a:spLocks noChangeArrowheads="1"/>
          </p:cNvSpPr>
          <p:nvPr>
            <p:custDataLst>
              <p:tags r:id="rId4"/>
            </p:custDataLst>
          </p:nvPr>
        </p:nvSpPr>
        <p:spPr bwMode="auto">
          <a:xfrm>
            <a:off x="725071" y="5631980"/>
            <a:ext cx="1529095" cy="215444"/>
          </a:xfrm>
          <a:prstGeom prst="rect">
            <a:avLst/>
          </a:prstGeom>
          <a:noFill/>
          <a:ln w="6350">
            <a:noFill/>
            <a:miter lim="800000"/>
            <a:headEnd/>
            <a:tailEnd/>
          </a:ln>
          <a:effectLst/>
        </p:spPr>
        <p:txBody>
          <a:bodyPr wrap="square" lIns="72000" tIns="0" rIns="0" bIns="0" anchor="t" anchorCtr="0">
            <a:spAutoFit/>
          </a:bodyPr>
          <a:lstStyle>
            <a:defPPr>
              <a:defRPr lang="de-DE"/>
            </a:defPPr>
            <a:lvl1pPr algn="l" rtl="0" fontAlgn="base">
              <a:spcBef>
                <a:spcPct val="0"/>
              </a:spcBef>
              <a:spcAft>
                <a:spcPct val="0"/>
              </a:spcAft>
              <a:defRPr sz="1300" b="1" kern="1200">
                <a:solidFill>
                  <a:schemeClr val="tx1"/>
                </a:solidFill>
                <a:latin typeface="Arial" charset="0"/>
                <a:ea typeface="+mn-ea"/>
                <a:cs typeface="+mn-cs"/>
              </a:defRPr>
            </a:lvl1pPr>
            <a:lvl2pPr marL="457200" algn="l" rtl="0" fontAlgn="base">
              <a:spcBef>
                <a:spcPct val="0"/>
              </a:spcBef>
              <a:spcAft>
                <a:spcPct val="0"/>
              </a:spcAft>
              <a:defRPr sz="1300" b="1" kern="1200">
                <a:solidFill>
                  <a:schemeClr val="tx1"/>
                </a:solidFill>
                <a:latin typeface="Arial" charset="0"/>
                <a:ea typeface="+mn-ea"/>
                <a:cs typeface="+mn-cs"/>
              </a:defRPr>
            </a:lvl2pPr>
            <a:lvl3pPr marL="914400" algn="l" rtl="0" fontAlgn="base">
              <a:spcBef>
                <a:spcPct val="0"/>
              </a:spcBef>
              <a:spcAft>
                <a:spcPct val="0"/>
              </a:spcAft>
              <a:defRPr sz="1300" b="1" kern="1200">
                <a:solidFill>
                  <a:schemeClr val="tx1"/>
                </a:solidFill>
                <a:latin typeface="Arial" charset="0"/>
                <a:ea typeface="+mn-ea"/>
                <a:cs typeface="+mn-cs"/>
              </a:defRPr>
            </a:lvl3pPr>
            <a:lvl4pPr marL="1371600" algn="l" rtl="0" fontAlgn="base">
              <a:spcBef>
                <a:spcPct val="0"/>
              </a:spcBef>
              <a:spcAft>
                <a:spcPct val="0"/>
              </a:spcAft>
              <a:defRPr sz="1300" b="1" kern="1200">
                <a:solidFill>
                  <a:schemeClr val="tx1"/>
                </a:solidFill>
                <a:latin typeface="Arial" charset="0"/>
                <a:ea typeface="+mn-ea"/>
                <a:cs typeface="+mn-cs"/>
              </a:defRPr>
            </a:lvl4pPr>
            <a:lvl5pPr marL="1828800" algn="l" rtl="0" fontAlgn="base">
              <a:spcBef>
                <a:spcPct val="0"/>
              </a:spcBef>
              <a:spcAft>
                <a:spcPct val="0"/>
              </a:spcAft>
              <a:defRPr sz="1300" b="1" kern="1200">
                <a:solidFill>
                  <a:schemeClr val="tx1"/>
                </a:solidFill>
                <a:latin typeface="Arial" charset="0"/>
                <a:ea typeface="+mn-ea"/>
                <a:cs typeface="+mn-cs"/>
              </a:defRPr>
            </a:lvl5pPr>
            <a:lvl6pPr marL="2286000" algn="l" defTabSz="914400" rtl="0" eaLnBrk="1" latinLnBrk="0" hangingPunct="1">
              <a:defRPr sz="1300" b="1" kern="1200">
                <a:solidFill>
                  <a:schemeClr val="tx1"/>
                </a:solidFill>
                <a:latin typeface="Arial" charset="0"/>
                <a:ea typeface="+mn-ea"/>
                <a:cs typeface="+mn-cs"/>
              </a:defRPr>
            </a:lvl6pPr>
            <a:lvl7pPr marL="2743200" algn="l" defTabSz="914400" rtl="0" eaLnBrk="1" latinLnBrk="0" hangingPunct="1">
              <a:defRPr sz="1300" b="1" kern="1200">
                <a:solidFill>
                  <a:schemeClr val="tx1"/>
                </a:solidFill>
                <a:latin typeface="Arial" charset="0"/>
                <a:ea typeface="+mn-ea"/>
                <a:cs typeface="+mn-cs"/>
              </a:defRPr>
            </a:lvl7pPr>
            <a:lvl8pPr marL="3200400" algn="l" defTabSz="914400" rtl="0" eaLnBrk="1" latinLnBrk="0" hangingPunct="1">
              <a:defRPr sz="1300" b="1" kern="1200">
                <a:solidFill>
                  <a:schemeClr val="tx1"/>
                </a:solidFill>
                <a:latin typeface="Arial" charset="0"/>
                <a:ea typeface="+mn-ea"/>
                <a:cs typeface="+mn-cs"/>
              </a:defRPr>
            </a:lvl8pPr>
            <a:lvl9pPr marL="3657600" algn="l" defTabSz="914400" rtl="0" eaLnBrk="1" latinLnBrk="0" hangingPunct="1">
              <a:defRPr sz="1300" b="1" kern="1200">
                <a:solidFill>
                  <a:schemeClr val="tx1"/>
                </a:solidFill>
                <a:latin typeface="Arial" charset="0"/>
                <a:ea typeface="+mn-ea"/>
                <a:cs typeface="+mn-cs"/>
              </a:defRPr>
            </a:lvl9pPr>
          </a:lstStyle>
          <a:p>
            <a:pPr algn="ctr" defTabSz="330200">
              <a:buClr>
                <a:srgbClr val="000000"/>
              </a:buClr>
              <a:buSzPct val="100000"/>
              <a:buFont typeface="Arial"/>
              <a:buNone/>
              <a:defRPr/>
            </a:pPr>
            <a:r>
              <a:rPr lang="en-US" altLang="de-DE" sz="1400" dirty="0" smtClean="0">
                <a:solidFill>
                  <a:schemeClr val="bg1"/>
                </a:solidFill>
                <a:latin typeface="Arial"/>
              </a:rPr>
              <a:t>Dal 15 </a:t>
            </a:r>
            <a:r>
              <a:rPr lang="en-US" altLang="de-DE" sz="1400" dirty="0" err="1" smtClean="0">
                <a:solidFill>
                  <a:schemeClr val="bg1"/>
                </a:solidFill>
                <a:latin typeface="Arial"/>
              </a:rPr>
              <a:t>settembre</a:t>
            </a:r>
            <a:endParaRPr lang="en-US" altLang="de-DE" sz="1400" dirty="0" smtClean="0">
              <a:solidFill>
                <a:schemeClr val="bg1"/>
              </a:solidFill>
              <a:latin typeface="Arial"/>
            </a:endParaRPr>
          </a:p>
        </p:txBody>
      </p:sp>
      <p:sp>
        <p:nvSpPr>
          <p:cNvPr id="31" name="Textframe 11"/>
          <p:cNvSpPr>
            <a:spLocks noChangeArrowheads="1"/>
          </p:cNvSpPr>
          <p:nvPr>
            <p:custDataLst>
              <p:tags r:id="rId5"/>
            </p:custDataLst>
          </p:nvPr>
        </p:nvSpPr>
        <p:spPr bwMode="auto">
          <a:xfrm>
            <a:off x="2249077" y="5640447"/>
            <a:ext cx="1529095" cy="215444"/>
          </a:xfrm>
          <a:prstGeom prst="rect">
            <a:avLst/>
          </a:prstGeom>
          <a:noFill/>
          <a:ln w="6350">
            <a:noFill/>
            <a:miter lim="800000"/>
            <a:headEnd/>
            <a:tailEnd/>
          </a:ln>
          <a:effectLst/>
        </p:spPr>
        <p:txBody>
          <a:bodyPr wrap="square" lIns="72000" tIns="0" rIns="0" bIns="0" anchor="t" anchorCtr="0">
            <a:spAutoFit/>
          </a:bodyPr>
          <a:lstStyle>
            <a:defPPr>
              <a:defRPr lang="de-DE"/>
            </a:defPPr>
            <a:lvl1pPr algn="l" rtl="0" fontAlgn="base">
              <a:spcBef>
                <a:spcPct val="0"/>
              </a:spcBef>
              <a:spcAft>
                <a:spcPct val="0"/>
              </a:spcAft>
              <a:defRPr sz="1300" b="1" kern="1200">
                <a:solidFill>
                  <a:schemeClr val="tx1"/>
                </a:solidFill>
                <a:latin typeface="Arial" charset="0"/>
                <a:ea typeface="+mn-ea"/>
                <a:cs typeface="+mn-cs"/>
              </a:defRPr>
            </a:lvl1pPr>
            <a:lvl2pPr marL="457200" algn="l" rtl="0" fontAlgn="base">
              <a:spcBef>
                <a:spcPct val="0"/>
              </a:spcBef>
              <a:spcAft>
                <a:spcPct val="0"/>
              </a:spcAft>
              <a:defRPr sz="1300" b="1" kern="1200">
                <a:solidFill>
                  <a:schemeClr val="tx1"/>
                </a:solidFill>
                <a:latin typeface="Arial" charset="0"/>
                <a:ea typeface="+mn-ea"/>
                <a:cs typeface="+mn-cs"/>
              </a:defRPr>
            </a:lvl2pPr>
            <a:lvl3pPr marL="914400" algn="l" rtl="0" fontAlgn="base">
              <a:spcBef>
                <a:spcPct val="0"/>
              </a:spcBef>
              <a:spcAft>
                <a:spcPct val="0"/>
              </a:spcAft>
              <a:defRPr sz="1300" b="1" kern="1200">
                <a:solidFill>
                  <a:schemeClr val="tx1"/>
                </a:solidFill>
                <a:latin typeface="Arial" charset="0"/>
                <a:ea typeface="+mn-ea"/>
                <a:cs typeface="+mn-cs"/>
              </a:defRPr>
            </a:lvl3pPr>
            <a:lvl4pPr marL="1371600" algn="l" rtl="0" fontAlgn="base">
              <a:spcBef>
                <a:spcPct val="0"/>
              </a:spcBef>
              <a:spcAft>
                <a:spcPct val="0"/>
              </a:spcAft>
              <a:defRPr sz="1300" b="1" kern="1200">
                <a:solidFill>
                  <a:schemeClr val="tx1"/>
                </a:solidFill>
                <a:latin typeface="Arial" charset="0"/>
                <a:ea typeface="+mn-ea"/>
                <a:cs typeface="+mn-cs"/>
              </a:defRPr>
            </a:lvl4pPr>
            <a:lvl5pPr marL="1828800" algn="l" rtl="0" fontAlgn="base">
              <a:spcBef>
                <a:spcPct val="0"/>
              </a:spcBef>
              <a:spcAft>
                <a:spcPct val="0"/>
              </a:spcAft>
              <a:defRPr sz="1300" b="1" kern="1200">
                <a:solidFill>
                  <a:schemeClr val="tx1"/>
                </a:solidFill>
                <a:latin typeface="Arial" charset="0"/>
                <a:ea typeface="+mn-ea"/>
                <a:cs typeface="+mn-cs"/>
              </a:defRPr>
            </a:lvl5pPr>
            <a:lvl6pPr marL="2286000" algn="l" defTabSz="914400" rtl="0" eaLnBrk="1" latinLnBrk="0" hangingPunct="1">
              <a:defRPr sz="1300" b="1" kern="1200">
                <a:solidFill>
                  <a:schemeClr val="tx1"/>
                </a:solidFill>
                <a:latin typeface="Arial" charset="0"/>
                <a:ea typeface="+mn-ea"/>
                <a:cs typeface="+mn-cs"/>
              </a:defRPr>
            </a:lvl6pPr>
            <a:lvl7pPr marL="2743200" algn="l" defTabSz="914400" rtl="0" eaLnBrk="1" latinLnBrk="0" hangingPunct="1">
              <a:defRPr sz="1300" b="1" kern="1200">
                <a:solidFill>
                  <a:schemeClr val="tx1"/>
                </a:solidFill>
                <a:latin typeface="Arial" charset="0"/>
                <a:ea typeface="+mn-ea"/>
                <a:cs typeface="+mn-cs"/>
              </a:defRPr>
            </a:lvl7pPr>
            <a:lvl8pPr marL="3200400" algn="l" defTabSz="914400" rtl="0" eaLnBrk="1" latinLnBrk="0" hangingPunct="1">
              <a:defRPr sz="1300" b="1" kern="1200">
                <a:solidFill>
                  <a:schemeClr val="tx1"/>
                </a:solidFill>
                <a:latin typeface="Arial" charset="0"/>
                <a:ea typeface="+mn-ea"/>
                <a:cs typeface="+mn-cs"/>
              </a:defRPr>
            </a:lvl8pPr>
            <a:lvl9pPr marL="3657600" algn="l" defTabSz="914400" rtl="0" eaLnBrk="1" latinLnBrk="0" hangingPunct="1">
              <a:defRPr sz="1300" b="1" kern="1200">
                <a:solidFill>
                  <a:schemeClr val="tx1"/>
                </a:solidFill>
                <a:latin typeface="Arial" charset="0"/>
                <a:ea typeface="+mn-ea"/>
                <a:cs typeface="+mn-cs"/>
              </a:defRPr>
            </a:lvl9pPr>
          </a:lstStyle>
          <a:p>
            <a:pPr algn="ctr" defTabSz="330200">
              <a:buClr>
                <a:srgbClr val="000000"/>
              </a:buClr>
              <a:buSzPct val="100000"/>
              <a:buFont typeface="Arial"/>
              <a:buNone/>
              <a:defRPr/>
            </a:pPr>
            <a:r>
              <a:rPr lang="en-US" altLang="de-DE" sz="1400" dirty="0" smtClean="0">
                <a:solidFill>
                  <a:schemeClr val="bg1"/>
                </a:solidFill>
                <a:latin typeface="Arial"/>
              </a:rPr>
              <a:t>90 gg</a:t>
            </a:r>
          </a:p>
        </p:txBody>
      </p:sp>
      <p:sp>
        <p:nvSpPr>
          <p:cNvPr id="32" name="Textframe 11"/>
          <p:cNvSpPr>
            <a:spLocks noChangeArrowheads="1"/>
          </p:cNvSpPr>
          <p:nvPr>
            <p:custDataLst>
              <p:tags r:id="rId6"/>
            </p:custDataLst>
          </p:nvPr>
        </p:nvSpPr>
        <p:spPr bwMode="auto">
          <a:xfrm>
            <a:off x="3874677" y="5640448"/>
            <a:ext cx="1529095" cy="215444"/>
          </a:xfrm>
          <a:prstGeom prst="rect">
            <a:avLst/>
          </a:prstGeom>
          <a:noFill/>
          <a:ln w="6350">
            <a:noFill/>
            <a:miter lim="800000"/>
            <a:headEnd/>
            <a:tailEnd/>
          </a:ln>
          <a:effectLst/>
        </p:spPr>
        <p:txBody>
          <a:bodyPr wrap="square" lIns="72000" tIns="0" rIns="0" bIns="0" anchor="t" anchorCtr="0">
            <a:spAutoFit/>
          </a:bodyPr>
          <a:lstStyle>
            <a:defPPr>
              <a:defRPr lang="de-DE"/>
            </a:defPPr>
            <a:lvl1pPr algn="l" rtl="0" fontAlgn="base">
              <a:spcBef>
                <a:spcPct val="0"/>
              </a:spcBef>
              <a:spcAft>
                <a:spcPct val="0"/>
              </a:spcAft>
              <a:defRPr sz="1300" b="1" kern="1200">
                <a:solidFill>
                  <a:schemeClr val="tx1"/>
                </a:solidFill>
                <a:latin typeface="Arial" charset="0"/>
                <a:ea typeface="+mn-ea"/>
                <a:cs typeface="+mn-cs"/>
              </a:defRPr>
            </a:lvl1pPr>
            <a:lvl2pPr marL="457200" algn="l" rtl="0" fontAlgn="base">
              <a:spcBef>
                <a:spcPct val="0"/>
              </a:spcBef>
              <a:spcAft>
                <a:spcPct val="0"/>
              </a:spcAft>
              <a:defRPr sz="1300" b="1" kern="1200">
                <a:solidFill>
                  <a:schemeClr val="tx1"/>
                </a:solidFill>
                <a:latin typeface="Arial" charset="0"/>
                <a:ea typeface="+mn-ea"/>
                <a:cs typeface="+mn-cs"/>
              </a:defRPr>
            </a:lvl2pPr>
            <a:lvl3pPr marL="914400" algn="l" rtl="0" fontAlgn="base">
              <a:spcBef>
                <a:spcPct val="0"/>
              </a:spcBef>
              <a:spcAft>
                <a:spcPct val="0"/>
              </a:spcAft>
              <a:defRPr sz="1300" b="1" kern="1200">
                <a:solidFill>
                  <a:schemeClr val="tx1"/>
                </a:solidFill>
                <a:latin typeface="Arial" charset="0"/>
                <a:ea typeface="+mn-ea"/>
                <a:cs typeface="+mn-cs"/>
              </a:defRPr>
            </a:lvl3pPr>
            <a:lvl4pPr marL="1371600" algn="l" rtl="0" fontAlgn="base">
              <a:spcBef>
                <a:spcPct val="0"/>
              </a:spcBef>
              <a:spcAft>
                <a:spcPct val="0"/>
              </a:spcAft>
              <a:defRPr sz="1300" b="1" kern="1200">
                <a:solidFill>
                  <a:schemeClr val="tx1"/>
                </a:solidFill>
                <a:latin typeface="Arial" charset="0"/>
                <a:ea typeface="+mn-ea"/>
                <a:cs typeface="+mn-cs"/>
              </a:defRPr>
            </a:lvl4pPr>
            <a:lvl5pPr marL="1828800" algn="l" rtl="0" fontAlgn="base">
              <a:spcBef>
                <a:spcPct val="0"/>
              </a:spcBef>
              <a:spcAft>
                <a:spcPct val="0"/>
              </a:spcAft>
              <a:defRPr sz="1300" b="1" kern="1200">
                <a:solidFill>
                  <a:schemeClr val="tx1"/>
                </a:solidFill>
                <a:latin typeface="Arial" charset="0"/>
                <a:ea typeface="+mn-ea"/>
                <a:cs typeface="+mn-cs"/>
              </a:defRPr>
            </a:lvl5pPr>
            <a:lvl6pPr marL="2286000" algn="l" defTabSz="914400" rtl="0" eaLnBrk="1" latinLnBrk="0" hangingPunct="1">
              <a:defRPr sz="1300" b="1" kern="1200">
                <a:solidFill>
                  <a:schemeClr val="tx1"/>
                </a:solidFill>
                <a:latin typeface="Arial" charset="0"/>
                <a:ea typeface="+mn-ea"/>
                <a:cs typeface="+mn-cs"/>
              </a:defRPr>
            </a:lvl6pPr>
            <a:lvl7pPr marL="2743200" algn="l" defTabSz="914400" rtl="0" eaLnBrk="1" latinLnBrk="0" hangingPunct="1">
              <a:defRPr sz="1300" b="1" kern="1200">
                <a:solidFill>
                  <a:schemeClr val="tx1"/>
                </a:solidFill>
                <a:latin typeface="Arial" charset="0"/>
                <a:ea typeface="+mn-ea"/>
                <a:cs typeface="+mn-cs"/>
              </a:defRPr>
            </a:lvl7pPr>
            <a:lvl8pPr marL="3200400" algn="l" defTabSz="914400" rtl="0" eaLnBrk="1" latinLnBrk="0" hangingPunct="1">
              <a:defRPr sz="1300" b="1" kern="1200">
                <a:solidFill>
                  <a:schemeClr val="tx1"/>
                </a:solidFill>
                <a:latin typeface="Arial" charset="0"/>
                <a:ea typeface="+mn-ea"/>
                <a:cs typeface="+mn-cs"/>
              </a:defRPr>
            </a:lvl8pPr>
            <a:lvl9pPr marL="3657600" algn="l" defTabSz="914400" rtl="0" eaLnBrk="1" latinLnBrk="0" hangingPunct="1">
              <a:defRPr sz="1300" b="1" kern="1200">
                <a:solidFill>
                  <a:schemeClr val="tx1"/>
                </a:solidFill>
                <a:latin typeface="Arial" charset="0"/>
                <a:ea typeface="+mn-ea"/>
                <a:cs typeface="+mn-cs"/>
              </a:defRPr>
            </a:lvl9pPr>
          </a:lstStyle>
          <a:p>
            <a:pPr algn="ctr" defTabSz="330200">
              <a:buClr>
                <a:srgbClr val="000000"/>
              </a:buClr>
              <a:buSzPct val="100000"/>
              <a:buFont typeface="Arial"/>
              <a:buNone/>
              <a:defRPr/>
            </a:pPr>
            <a:r>
              <a:rPr lang="en-US" altLang="de-DE" sz="1400" dirty="0">
                <a:solidFill>
                  <a:schemeClr val="bg1"/>
                </a:solidFill>
                <a:latin typeface="Arial"/>
              </a:rPr>
              <a:t>2</a:t>
            </a:r>
            <a:r>
              <a:rPr lang="en-US" altLang="de-DE" sz="1400" dirty="0" smtClean="0">
                <a:solidFill>
                  <a:schemeClr val="bg1"/>
                </a:solidFill>
                <a:latin typeface="Arial"/>
              </a:rPr>
              <a:t>0 gg</a:t>
            </a:r>
          </a:p>
        </p:txBody>
      </p:sp>
      <p:sp>
        <p:nvSpPr>
          <p:cNvPr id="33" name="Textframe 11"/>
          <p:cNvSpPr>
            <a:spLocks noChangeArrowheads="1"/>
          </p:cNvSpPr>
          <p:nvPr>
            <p:custDataLst>
              <p:tags r:id="rId7"/>
            </p:custDataLst>
          </p:nvPr>
        </p:nvSpPr>
        <p:spPr bwMode="auto">
          <a:xfrm>
            <a:off x="5364815" y="5631981"/>
            <a:ext cx="1529095" cy="215444"/>
          </a:xfrm>
          <a:prstGeom prst="rect">
            <a:avLst/>
          </a:prstGeom>
          <a:noFill/>
          <a:ln w="6350">
            <a:noFill/>
            <a:miter lim="800000"/>
            <a:headEnd/>
            <a:tailEnd/>
          </a:ln>
          <a:effectLst/>
        </p:spPr>
        <p:txBody>
          <a:bodyPr wrap="square" lIns="72000" tIns="0" rIns="0" bIns="0" anchor="t" anchorCtr="0">
            <a:spAutoFit/>
          </a:bodyPr>
          <a:lstStyle>
            <a:defPPr>
              <a:defRPr lang="de-DE"/>
            </a:defPPr>
            <a:lvl1pPr algn="l" rtl="0" fontAlgn="base">
              <a:spcBef>
                <a:spcPct val="0"/>
              </a:spcBef>
              <a:spcAft>
                <a:spcPct val="0"/>
              </a:spcAft>
              <a:defRPr sz="1300" b="1" kern="1200">
                <a:solidFill>
                  <a:schemeClr val="tx1"/>
                </a:solidFill>
                <a:latin typeface="Arial" charset="0"/>
                <a:ea typeface="+mn-ea"/>
                <a:cs typeface="+mn-cs"/>
              </a:defRPr>
            </a:lvl1pPr>
            <a:lvl2pPr marL="457200" algn="l" rtl="0" fontAlgn="base">
              <a:spcBef>
                <a:spcPct val="0"/>
              </a:spcBef>
              <a:spcAft>
                <a:spcPct val="0"/>
              </a:spcAft>
              <a:defRPr sz="1300" b="1" kern="1200">
                <a:solidFill>
                  <a:schemeClr val="tx1"/>
                </a:solidFill>
                <a:latin typeface="Arial" charset="0"/>
                <a:ea typeface="+mn-ea"/>
                <a:cs typeface="+mn-cs"/>
              </a:defRPr>
            </a:lvl2pPr>
            <a:lvl3pPr marL="914400" algn="l" rtl="0" fontAlgn="base">
              <a:spcBef>
                <a:spcPct val="0"/>
              </a:spcBef>
              <a:spcAft>
                <a:spcPct val="0"/>
              </a:spcAft>
              <a:defRPr sz="1300" b="1" kern="1200">
                <a:solidFill>
                  <a:schemeClr val="tx1"/>
                </a:solidFill>
                <a:latin typeface="Arial" charset="0"/>
                <a:ea typeface="+mn-ea"/>
                <a:cs typeface="+mn-cs"/>
              </a:defRPr>
            </a:lvl3pPr>
            <a:lvl4pPr marL="1371600" algn="l" rtl="0" fontAlgn="base">
              <a:spcBef>
                <a:spcPct val="0"/>
              </a:spcBef>
              <a:spcAft>
                <a:spcPct val="0"/>
              </a:spcAft>
              <a:defRPr sz="1300" b="1" kern="1200">
                <a:solidFill>
                  <a:schemeClr val="tx1"/>
                </a:solidFill>
                <a:latin typeface="Arial" charset="0"/>
                <a:ea typeface="+mn-ea"/>
                <a:cs typeface="+mn-cs"/>
              </a:defRPr>
            </a:lvl4pPr>
            <a:lvl5pPr marL="1828800" algn="l" rtl="0" fontAlgn="base">
              <a:spcBef>
                <a:spcPct val="0"/>
              </a:spcBef>
              <a:spcAft>
                <a:spcPct val="0"/>
              </a:spcAft>
              <a:defRPr sz="1300" b="1" kern="1200">
                <a:solidFill>
                  <a:schemeClr val="tx1"/>
                </a:solidFill>
                <a:latin typeface="Arial" charset="0"/>
                <a:ea typeface="+mn-ea"/>
                <a:cs typeface="+mn-cs"/>
              </a:defRPr>
            </a:lvl5pPr>
            <a:lvl6pPr marL="2286000" algn="l" defTabSz="914400" rtl="0" eaLnBrk="1" latinLnBrk="0" hangingPunct="1">
              <a:defRPr sz="1300" b="1" kern="1200">
                <a:solidFill>
                  <a:schemeClr val="tx1"/>
                </a:solidFill>
                <a:latin typeface="Arial" charset="0"/>
                <a:ea typeface="+mn-ea"/>
                <a:cs typeface="+mn-cs"/>
              </a:defRPr>
            </a:lvl6pPr>
            <a:lvl7pPr marL="2743200" algn="l" defTabSz="914400" rtl="0" eaLnBrk="1" latinLnBrk="0" hangingPunct="1">
              <a:defRPr sz="1300" b="1" kern="1200">
                <a:solidFill>
                  <a:schemeClr val="tx1"/>
                </a:solidFill>
                <a:latin typeface="Arial" charset="0"/>
                <a:ea typeface="+mn-ea"/>
                <a:cs typeface="+mn-cs"/>
              </a:defRPr>
            </a:lvl7pPr>
            <a:lvl8pPr marL="3200400" algn="l" defTabSz="914400" rtl="0" eaLnBrk="1" latinLnBrk="0" hangingPunct="1">
              <a:defRPr sz="1300" b="1" kern="1200">
                <a:solidFill>
                  <a:schemeClr val="tx1"/>
                </a:solidFill>
                <a:latin typeface="Arial" charset="0"/>
                <a:ea typeface="+mn-ea"/>
                <a:cs typeface="+mn-cs"/>
              </a:defRPr>
            </a:lvl8pPr>
            <a:lvl9pPr marL="3657600" algn="l" defTabSz="914400" rtl="0" eaLnBrk="1" latinLnBrk="0" hangingPunct="1">
              <a:defRPr sz="1300" b="1" kern="1200">
                <a:solidFill>
                  <a:schemeClr val="tx1"/>
                </a:solidFill>
                <a:latin typeface="Arial" charset="0"/>
                <a:ea typeface="+mn-ea"/>
                <a:cs typeface="+mn-cs"/>
              </a:defRPr>
            </a:lvl9pPr>
          </a:lstStyle>
          <a:p>
            <a:pPr algn="ctr" defTabSz="330200">
              <a:buClr>
                <a:srgbClr val="000000"/>
              </a:buClr>
              <a:buSzPct val="100000"/>
              <a:buFont typeface="Arial"/>
              <a:buNone/>
              <a:defRPr/>
            </a:pPr>
            <a:r>
              <a:rPr lang="en-US" altLang="de-DE" sz="1400" dirty="0" smtClean="0">
                <a:solidFill>
                  <a:schemeClr val="bg1"/>
                </a:solidFill>
                <a:latin typeface="Arial"/>
              </a:rPr>
              <a:t>90 gg + 30 gg</a:t>
            </a:r>
          </a:p>
        </p:txBody>
      </p:sp>
      <p:sp>
        <p:nvSpPr>
          <p:cNvPr id="28" name="Segnaposto numero diapositiva 3"/>
          <p:cNvSpPr>
            <a:spLocks noGrp="1"/>
          </p:cNvSpPr>
          <p:nvPr>
            <p:ph type="sldNum" sz="quarter" idx="12"/>
          </p:nvPr>
        </p:nvSpPr>
        <p:spPr bwMode="auto">
          <a:xfrm>
            <a:off x="7843101" y="6595476"/>
            <a:ext cx="843700" cy="1918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fontAlgn="base" hangingPunct="1">
              <a:spcBef>
                <a:spcPct val="0"/>
              </a:spcBef>
              <a:spcAft>
                <a:spcPct val="0"/>
              </a:spcAft>
              <a:buFontTx/>
              <a:buNone/>
            </a:pPr>
            <a:r>
              <a:rPr lang="it-IT" altLang="it-IT" sz="1050" b="1" dirty="0" smtClean="0">
                <a:solidFill>
                  <a:schemeClr val="bg1"/>
                </a:solidFill>
                <a:latin typeface="Helvetica" pitchFamily="34" charset="0"/>
              </a:rPr>
              <a:t>9</a:t>
            </a:r>
            <a:endParaRPr lang="it-IT" altLang="it-IT" sz="1050" b="1" dirty="0" smtClean="0">
              <a:solidFill>
                <a:schemeClr val="bg1"/>
              </a:solidFill>
              <a:latin typeface="Helvetica" pitchFamily="34" charset="0"/>
            </a:endParaRPr>
          </a:p>
        </p:txBody>
      </p:sp>
    </p:spTree>
    <p:extLst>
      <p:ext uri="{BB962C8B-B14F-4D97-AF65-F5344CB8AC3E}">
        <p14:creationId xmlns:p14="http://schemas.microsoft.com/office/powerpoint/2010/main" val="371394386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AiACYrg8VES45GZ4W0Mvlw"/>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OwyxF.yP8U2FhYw5.Y7CP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OwyxF.yP8U2FhYw5.Y7CP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OwyxF.yP8U2FhYw5.Y7CPw"/>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IXvxPhIuZEmedTiIQLl9_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OwyxF.yP8U2FhYw5.Y7CPw"/>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IXvxPhIuZEmedTiIQLl9_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IXvxPhIuZEmedTiIQLl9_w"/>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IXvxPhIuZEmedTiIQLl9_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IXvxPhIuZEmedTiIQLl9_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IXvxPhIuZEmedTiIQLl9_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AiACYrg8VES45GZ4W0Mvlw"/>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IXvxPhIuZEmedTiIQLl9_w"/>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pIXvxPhIuZEmedTiIQLl9_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IXvxPhIuZEmedTiIQLl9_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IXvxPhIuZEmedTiIQLl9_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OwyxF.yP8U2FhYw5.Y7CPw"/>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pOwyxF.yP8U2FhYw5.Y7CP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pOwyxF.yP8U2FhYw5.Y7CPw"/>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OwyxF.yP8U2FhYw5.Y7CPw"/>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IXvxPhIuZEmedTiIQLl9_w"/>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pOwyxF.yP8U2FhYw5.Y7CP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IXvxPhIuZEmedTiIQLl9_w"/>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IXvxPhIuZEmedTiIQLl9_w"/>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pIXvxPhIuZEmedTiIQLl9_w"/>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pIXvxPhIuZEmedTiIQLl9_w"/>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IXvxPhIuZEmedTiIQLl9_w"/>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IXvxPhIuZEmedTiIQLl9_w"/>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pIXvxPhIuZEmedTiIQLl9_w"/>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70t0g5iIlEGb0eQebIvpIw"/>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p70t0g5iIlEGb0eQebIvpIw"/>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pAiACYrg8VES45GZ4W0Mvlw"/>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pIXvxPhIuZEmedTiIQLl9_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IXvxPhIuZEmedTiIQLl9_w"/>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pTwg.5vFVWEGkkKI2I7igqQ"/>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pa8ixLKzrEUeY0H23k6Aayw"/>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pTwg.5vFVWEGkkKI2I7igqQ"/>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pa8ixLKzrEUeY0H23k6Aayw"/>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pTwg.5vFVWEGkkKI2I7igqQ"/>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pa8ixLKzrEUeY0H23k6Aayw"/>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pIXvxPhIuZEmedTiIQLl9_w"/>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pIXvxPhIuZEmedTiIQLl9_w"/>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pIXvxPhIuZEmedTiIQLl9_w"/>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pAiACYrg8VES45GZ4W0Mvl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IXvxPhIuZEmedTiIQLl9_w"/>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pIXvxPhIuZEmedTiIQLl9_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IXvxPhIuZEmedTiIQLl9_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IXvxPhIuZEmedTiIQLl9_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IXvxPhIuZEmedTiIQLl9_w"/>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IXvxPhIuZEmedTiIQLl9_w"/>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2153</TotalTime>
  <Words>1647</Words>
  <Application>Microsoft Office PowerPoint</Application>
  <PresentationFormat>Presentazione su schermo (4:3)</PresentationFormat>
  <Paragraphs>234</Paragraphs>
  <Slides>21</Slides>
  <Notes>3</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21</vt:i4>
      </vt:variant>
    </vt:vector>
  </HeadingPairs>
  <TitlesOfParts>
    <vt:vector size="29" baseType="lpstr">
      <vt:lpstr>ＭＳ Ｐゴシック</vt:lpstr>
      <vt:lpstr>宋体</vt:lpstr>
      <vt:lpstr>Arial</vt:lpstr>
      <vt:lpstr>Calibri</vt:lpstr>
      <vt:lpstr>Helvetica</vt:lpstr>
      <vt:lpstr>Times New Roman</vt:lpstr>
      <vt:lpstr>Wingdings</vt:lpstr>
      <vt:lpstr>Office Theme</vt:lpstr>
      <vt:lpstr>Presentazione standard di PowerPoint</vt:lpstr>
      <vt:lpstr>Presentazione standard di PowerPoint</vt:lpstr>
      <vt:lpstr>Presentazione standard di PowerPoint</vt:lpstr>
      <vt:lpstr>Presentazione standard di PowerPoint</vt:lpstr>
      <vt:lpstr>La documentazione di base da allegare alla domanda</vt:lpstr>
      <vt:lpstr>Endorsement</vt:lpstr>
      <vt:lpstr>Spese Ammissibili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Istruttoria del Progetto</vt:lpstr>
      <vt:lpstr>Presentazione standard di PowerPoint</vt:lpstr>
      <vt:lpstr>Istruttoria vs Business Plan</vt:lpstr>
      <vt:lpstr>Presentazione standard di PowerPoint</vt:lpstr>
      <vt:lpstr>Presentazione standard di PowerPoint</vt:lpstr>
      <vt:lpstr>Informazioni e quesiti </vt:lpstr>
    </vt:vector>
  </TitlesOfParts>
  <Company>AG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G</dc:creator>
  <cp:lastModifiedBy>Valeria Laina</cp:lastModifiedBy>
  <cp:revision>260</cp:revision>
  <cp:lastPrinted>2016-09-08T12:41:45Z</cp:lastPrinted>
  <dcterms:created xsi:type="dcterms:W3CDTF">2015-10-29T09:08:29Z</dcterms:created>
  <dcterms:modified xsi:type="dcterms:W3CDTF">2016-09-08T13:19:54Z</dcterms:modified>
</cp:coreProperties>
</file>